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9"/>
  </p:notesMasterIdLst>
  <p:sldIdLst>
    <p:sldId id="256" r:id="rId2"/>
    <p:sldId id="257" r:id="rId3"/>
    <p:sldId id="258" r:id="rId4"/>
    <p:sldId id="259" r:id="rId5"/>
    <p:sldId id="260" r:id="rId6"/>
    <p:sldId id="261" r:id="rId7"/>
    <p:sldId id="262" r:id="rId8"/>
  </p:sldIdLst>
  <p:sldSz cx="9144000" cy="5143500" type="screen16x9"/>
  <p:notesSz cx="6858000" cy="9144000"/>
  <p:embeddedFontLst>
    <p:embeddedFont>
      <p:font typeface="Barlow" panose="00000500000000000000" pitchFamily="2" charset="0"/>
      <p:regular r:id="rId10"/>
      <p:bold r:id="rId11"/>
      <p:italic r:id="rId12"/>
      <p:boldItalic r:id="rId13"/>
    </p:embeddedFont>
    <p:embeddedFont>
      <p:font typeface="Barlow SemiBold" panose="00000700000000000000" pitchFamily="2" charset="0"/>
      <p:regular r:id="rId14"/>
      <p:bold r:id="rId15"/>
      <p:italic r:id="rId16"/>
      <p:boldItalic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A4A3A4"/>
          </p15:clr>
        </p15:guide>
        <p15:guide id="2" pos="1296">
          <p15:clr>
            <a:srgbClr val="9AA0A6"/>
          </p15:clr>
        </p15:guide>
        <p15:guide id="3" pos="5620">
          <p15:clr>
            <a:srgbClr val="9AA0A6"/>
          </p15:clr>
        </p15:guide>
        <p15:guide id="4" pos="132">
          <p15:clr>
            <a:srgbClr val="9AA0A6"/>
          </p15:clr>
        </p15:guide>
        <p15:guide id="5" orient="horz" pos="412">
          <p15:clr>
            <a:srgbClr val="9AA0A6"/>
          </p15:clr>
        </p15:guide>
        <p15:guide id="6" orient="horz" pos="2926">
          <p15:clr>
            <a:srgbClr val="9AA0A6"/>
          </p15:clr>
        </p15:guide>
        <p15:guide id="7" orient="horz" pos="804">
          <p15:clr>
            <a:srgbClr val="9AA0A6"/>
          </p15:clr>
        </p15:guide>
        <p15:guide id="8" orient="horz" pos="1593">
          <p15:clr>
            <a:srgbClr val="9AA0A6"/>
          </p15:clr>
        </p15:guide>
        <p15:guide id="9" pos="991">
          <p15:clr>
            <a:srgbClr val="9AA0A6"/>
          </p15:clr>
        </p15:guide>
        <p15:guide id="10" pos="4365">
          <p15:clr>
            <a:srgbClr val="9AA0A6"/>
          </p15:clr>
        </p15:guide>
        <p15:guide id="11" pos="491">
          <p15:clr>
            <a:srgbClr val="9AA0A6"/>
          </p15:clr>
        </p15:guide>
        <p15:guide id="12" pos="5269">
          <p15:clr>
            <a:srgbClr val="9AA0A6"/>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1" roundtripDataSignature="AMtx7miLFn+brGabwK9Vl/rzxmirGY0Pn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20" d="100"/>
          <a:sy n="120" d="100"/>
        </p:scale>
        <p:origin x="42" y="168"/>
      </p:cViewPr>
      <p:guideLst>
        <p:guide pos="2880"/>
        <p:guide pos="1296"/>
        <p:guide pos="5620"/>
        <p:guide pos="132"/>
        <p:guide orient="horz" pos="412"/>
        <p:guide orient="horz" pos="2926"/>
        <p:guide orient="horz" pos="804"/>
        <p:guide orient="horz" pos="1593"/>
        <p:guide pos="991"/>
        <p:guide pos="4365"/>
        <p:guide pos="491"/>
        <p:guide pos="526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26" Type="http://schemas.microsoft.com/office/2016/11/relationships/changesInfo" Target="changesInfos/changesInfo1.xml"/><Relationship Id="rId3" Type="http://schemas.openxmlformats.org/officeDocument/2006/relationships/slide" Target="slides/slide2.xml"/><Relationship Id="rId21" Type="http://customschemas.google.com/relationships/presentationmetadata" Target="metadata"/><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6.fntdata"/><Relationship Id="rId23" Type="http://schemas.openxmlformats.org/officeDocument/2006/relationships/viewProps" Target="viewProps.xml"/><Relationship Id="rId10"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na Dumenko" userId="35f084c8bd837ec7" providerId="LiveId" clId="{574D7B9F-2C08-46AE-A908-D60CFF351A22}"/>
    <pc:docChg chg="undo redo custSel modSld">
      <pc:chgData name="Mariana Dumenko" userId="35f084c8bd837ec7" providerId="LiveId" clId="{574D7B9F-2C08-46AE-A908-D60CFF351A22}" dt="2023-08-11T19:30:16.487" v="330" actId="20577"/>
      <pc:docMkLst>
        <pc:docMk/>
      </pc:docMkLst>
      <pc:sldChg chg="modSp mod">
        <pc:chgData name="Mariana Dumenko" userId="35f084c8bd837ec7" providerId="LiveId" clId="{574D7B9F-2C08-46AE-A908-D60CFF351A22}" dt="2023-08-11T19:28:25.127" v="304" actId="20577"/>
        <pc:sldMkLst>
          <pc:docMk/>
          <pc:sldMk cId="0" sldId="257"/>
        </pc:sldMkLst>
        <pc:spChg chg="mod">
          <ac:chgData name="Mariana Dumenko" userId="35f084c8bd837ec7" providerId="LiveId" clId="{574D7B9F-2C08-46AE-A908-D60CFF351A22}" dt="2023-08-11T19:28:25.127" v="304" actId="20577"/>
          <ac:spMkLst>
            <pc:docMk/>
            <pc:sldMk cId="0" sldId="257"/>
            <ac:spMk id="71" creationId="{00000000-0000-0000-0000-000000000000}"/>
          </ac:spMkLst>
        </pc:spChg>
      </pc:sldChg>
      <pc:sldChg chg="addSp modSp mod">
        <pc:chgData name="Mariana Dumenko" userId="35f084c8bd837ec7" providerId="LiveId" clId="{574D7B9F-2C08-46AE-A908-D60CFF351A22}" dt="2023-08-11T19:20:21.126" v="265" actId="1076"/>
        <pc:sldMkLst>
          <pc:docMk/>
          <pc:sldMk cId="0" sldId="260"/>
        </pc:sldMkLst>
        <pc:picChg chg="add mod">
          <ac:chgData name="Mariana Dumenko" userId="35f084c8bd837ec7" providerId="LiveId" clId="{574D7B9F-2C08-46AE-A908-D60CFF351A22}" dt="2023-08-11T19:20:21.126" v="265" actId="1076"/>
          <ac:picMkLst>
            <pc:docMk/>
            <pc:sldMk cId="0" sldId="260"/>
            <ac:picMk id="2" creationId="{D999E1B2-C050-1DA5-27F9-2B16306548B9}"/>
          </ac:picMkLst>
        </pc:picChg>
      </pc:sldChg>
      <pc:sldChg chg="addSp delSp modSp mod">
        <pc:chgData name="Mariana Dumenko" userId="35f084c8bd837ec7" providerId="LiveId" clId="{574D7B9F-2C08-46AE-A908-D60CFF351A22}" dt="2023-08-11T19:30:16.487" v="330" actId="20577"/>
        <pc:sldMkLst>
          <pc:docMk/>
          <pc:sldMk cId="0" sldId="261"/>
        </pc:sldMkLst>
        <pc:spChg chg="add mod">
          <ac:chgData name="Mariana Dumenko" userId="35f084c8bd837ec7" providerId="LiveId" clId="{574D7B9F-2C08-46AE-A908-D60CFF351A22}" dt="2023-08-11T19:30:16.487" v="330" actId="20577"/>
          <ac:spMkLst>
            <pc:docMk/>
            <pc:sldMk cId="0" sldId="261"/>
            <ac:spMk id="2" creationId="{A8718FFF-035C-CD9B-5C1C-5B3D41CB8935}"/>
          </ac:spMkLst>
        </pc:spChg>
        <pc:spChg chg="add del mod">
          <ac:chgData name="Mariana Dumenko" userId="35f084c8bd837ec7" providerId="LiveId" clId="{574D7B9F-2C08-46AE-A908-D60CFF351A22}" dt="2023-08-11T19:10:05.979" v="225"/>
          <ac:spMkLst>
            <pc:docMk/>
            <pc:sldMk cId="0" sldId="261"/>
            <ac:spMk id="8" creationId="{509C973C-4FAD-CA9B-4739-F07DBEF54BF3}"/>
          </ac:spMkLst>
        </pc:spChg>
        <pc:spChg chg="add mod">
          <ac:chgData name="Mariana Dumenko" userId="35f084c8bd837ec7" providerId="LiveId" clId="{574D7B9F-2C08-46AE-A908-D60CFF351A22}" dt="2023-08-11T19:29:36.520" v="324" actId="113"/>
          <ac:spMkLst>
            <pc:docMk/>
            <pc:sldMk cId="0" sldId="261"/>
            <ac:spMk id="9" creationId="{44F2FE58-46F0-9F2F-50DB-AF6C4E30C07B}"/>
          </ac:spMkLst>
        </pc:spChg>
        <pc:spChg chg="add mod">
          <ac:chgData name="Mariana Dumenko" userId="35f084c8bd837ec7" providerId="LiveId" clId="{574D7B9F-2C08-46AE-A908-D60CFF351A22}" dt="2023-08-11T19:29:37.282" v="325" actId="113"/>
          <ac:spMkLst>
            <pc:docMk/>
            <pc:sldMk cId="0" sldId="261"/>
            <ac:spMk id="15" creationId="{C30E0F80-5C13-1800-FABB-54735C0F1226}"/>
          </ac:spMkLst>
        </pc:spChg>
        <pc:spChg chg="add mod">
          <ac:chgData name="Mariana Dumenko" userId="35f084c8bd837ec7" providerId="LiveId" clId="{574D7B9F-2C08-46AE-A908-D60CFF351A22}" dt="2023-08-11T19:29:50.100" v="328" actId="113"/>
          <ac:spMkLst>
            <pc:docMk/>
            <pc:sldMk cId="0" sldId="261"/>
            <ac:spMk id="16" creationId="{28D50C61-8AC1-8A90-3B63-8E104F15F065}"/>
          </ac:spMkLst>
        </pc:spChg>
        <pc:picChg chg="add mod">
          <ac:chgData name="Mariana Dumenko" userId="35f084c8bd837ec7" providerId="LiveId" clId="{574D7B9F-2C08-46AE-A908-D60CFF351A22}" dt="2023-08-11T19:24:32.420" v="267" actId="1076"/>
          <ac:picMkLst>
            <pc:docMk/>
            <pc:sldMk cId="0" sldId="261"/>
            <ac:picMk id="4" creationId="{391B9DAE-EA24-FAA4-95DF-236BD7B9DE8F}"/>
          </ac:picMkLst>
        </pc:picChg>
        <pc:picChg chg="add mod">
          <ac:chgData name="Mariana Dumenko" userId="35f084c8bd837ec7" providerId="LiveId" clId="{574D7B9F-2C08-46AE-A908-D60CFF351A22}" dt="2023-08-11T19:12:33.911" v="249" actId="1076"/>
          <ac:picMkLst>
            <pc:docMk/>
            <pc:sldMk cId="0" sldId="261"/>
            <ac:picMk id="6" creationId="{B1A5DBCB-E771-F7F7-1F5B-56245A3BA818}"/>
          </ac:picMkLst>
        </pc:picChg>
        <pc:picChg chg="add mod">
          <ac:chgData name="Mariana Dumenko" userId="35f084c8bd837ec7" providerId="LiveId" clId="{574D7B9F-2C08-46AE-A908-D60CFF351A22}" dt="2023-08-11T19:09:10.568" v="222" actId="1076"/>
          <ac:picMkLst>
            <pc:docMk/>
            <pc:sldMk cId="0" sldId="261"/>
            <ac:picMk id="7" creationId="{1408D9C9-C661-E155-F19E-73A2EACD6B57}"/>
          </ac:picMkLst>
        </pc:picChg>
        <pc:picChg chg="add mod">
          <ac:chgData name="Mariana Dumenko" userId="35f084c8bd837ec7" providerId="LiveId" clId="{574D7B9F-2C08-46AE-A908-D60CFF351A22}" dt="2023-08-11T19:14:52.319" v="260" actId="1076"/>
          <ac:picMkLst>
            <pc:docMk/>
            <pc:sldMk cId="0" sldId="261"/>
            <ac:picMk id="11" creationId="{8222A484-2FA2-8599-8B30-49D55382E979}"/>
          </ac:picMkLst>
        </pc:picChg>
        <pc:picChg chg="add mod">
          <ac:chgData name="Mariana Dumenko" userId="35f084c8bd837ec7" providerId="LiveId" clId="{574D7B9F-2C08-46AE-A908-D60CFF351A22}" dt="2023-08-11T19:14:58.855" v="262" actId="1076"/>
          <ac:picMkLst>
            <pc:docMk/>
            <pc:sldMk cId="0" sldId="261"/>
            <ac:picMk id="12" creationId="{58833DC8-BABF-3725-7A77-FF50A6A7C698}"/>
          </ac:picMkLst>
        </pc:picChg>
        <pc:picChg chg="add mod">
          <ac:chgData name="Mariana Dumenko" userId="35f084c8bd837ec7" providerId="LiveId" clId="{574D7B9F-2C08-46AE-A908-D60CFF351A22}" dt="2023-08-11T19:26:00.012" v="272" actId="1076"/>
          <ac:picMkLst>
            <pc:docMk/>
            <pc:sldMk cId="0" sldId="261"/>
            <ac:picMk id="14" creationId="{AB585DE2-8E11-51B0-6C03-E1BC19F7729C}"/>
          </ac:picMkLst>
        </pc:picChg>
        <pc:picChg chg="mod">
          <ac:chgData name="Mariana Dumenko" userId="35f084c8bd837ec7" providerId="LiveId" clId="{574D7B9F-2C08-46AE-A908-D60CFF351A22}" dt="2023-08-11T19:29:39.390" v="326" actId="1076"/>
          <ac:picMkLst>
            <pc:docMk/>
            <pc:sldMk cId="0" sldId="261"/>
            <ac:picMk id="115" creationId="{00000000-0000-0000-0000-000000000000}"/>
          </ac:picMkLst>
        </pc:picChg>
        <pc:picChg chg="mod">
          <ac:chgData name="Mariana Dumenko" userId="35f084c8bd837ec7" providerId="LiveId" clId="{574D7B9F-2C08-46AE-A908-D60CFF351A22}" dt="2023-08-11T19:29:55.907" v="329" actId="1076"/>
          <ac:picMkLst>
            <pc:docMk/>
            <pc:sldMk cId="0" sldId="261"/>
            <ac:picMk id="116" creationId="{00000000-0000-0000-0000-000000000000}"/>
          </ac:picMkLst>
        </pc:picChg>
        <pc:picChg chg="mod">
          <ac:chgData name="Mariana Dumenko" userId="35f084c8bd837ec7" providerId="LiveId" clId="{574D7B9F-2C08-46AE-A908-D60CFF351A22}" dt="2023-08-11T18:59:14.965" v="90" actId="1076"/>
          <ac:picMkLst>
            <pc:docMk/>
            <pc:sldMk cId="0" sldId="261"/>
            <ac:picMk id="121" creationId="{00000000-0000-0000-0000-000000000000}"/>
          </ac:picMkLst>
        </pc:picChg>
        <pc:picChg chg="del">
          <ac:chgData name="Mariana Dumenko" userId="35f084c8bd837ec7" providerId="LiveId" clId="{574D7B9F-2C08-46AE-A908-D60CFF351A22}" dt="2023-08-11T18:59:04.938" v="88" actId="478"/>
          <ac:picMkLst>
            <pc:docMk/>
            <pc:sldMk cId="0" sldId="261"/>
            <ac:picMk id="122" creationId="{00000000-0000-0000-0000-000000000000}"/>
          </ac:picMkLst>
        </pc:picChg>
        <pc:picChg chg="mod">
          <ac:chgData name="Mariana Dumenko" userId="35f084c8bd837ec7" providerId="LiveId" clId="{574D7B9F-2C08-46AE-A908-D60CFF351A22}" dt="2023-08-11T19:08:14.698" v="218" actId="1076"/>
          <ac:picMkLst>
            <pc:docMk/>
            <pc:sldMk cId="0" sldId="261"/>
            <ac:picMk id="123" creationId="{00000000-0000-0000-0000-000000000000}"/>
          </ac:picMkLst>
        </pc:picChg>
        <pc:picChg chg="del mod">
          <ac:chgData name="Mariana Dumenko" userId="35f084c8bd837ec7" providerId="LiveId" clId="{574D7B9F-2C08-46AE-A908-D60CFF351A22}" dt="2023-08-11T19:14:24.903" v="255" actId="478"/>
          <ac:picMkLst>
            <pc:docMk/>
            <pc:sldMk cId="0" sldId="261"/>
            <ac:picMk id="124" creationId="{00000000-0000-0000-0000-000000000000}"/>
          </ac:picMkLst>
        </pc:picChg>
        <pc:picChg chg="del mod">
          <ac:chgData name="Mariana Dumenko" userId="35f084c8bd837ec7" providerId="LiveId" clId="{574D7B9F-2C08-46AE-A908-D60CFF351A22}" dt="2023-08-11T19:14:27.682" v="257" actId="478"/>
          <ac:picMkLst>
            <pc:docMk/>
            <pc:sldMk cId="0" sldId="261"/>
            <ac:picMk id="125" creationId="{00000000-0000-0000-0000-000000000000}"/>
          </ac:picMkLst>
        </pc:picChg>
      </pc:sldChg>
      <pc:sldChg chg="modSp mod">
        <pc:chgData name="Mariana Dumenko" userId="35f084c8bd837ec7" providerId="LiveId" clId="{574D7B9F-2C08-46AE-A908-D60CFF351A22}" dt="2023-08-11T18:57:48.418" v="87" actId="20577"/>
        <pc:sldMkLst>
          <pc:docMk/>
          <pc:sldMk cId="0" sldId="262"/>
        </pc:sldMkLst>
        <pc:spChg chg="mod">
          <ac:chgData name="Mariana Dumenko" userId="35f084c8bd837ec7" providerId="LiveId" clId="{574D7B9F-2C08-46AE-A908-D60CFF351A22}" dt="2023-08-11T18:57:48.418" v="87" actId="20577"/>
          <ac:spMkLst>
            <pc:docMk/>
            <pc:sldMk cId="0" sldId="262"/>
            <ac:spMk id="13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6114fe7806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 name="Google Shape;63;g26114fe7806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6114fe7806_2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 name="Google Shape;76;g26114fe7806_2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7991dc248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 name="Google Shape;89;g17991dc248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6114fe7806_2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 name="Google Shape;98;g26114fe7806_2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6114fe7806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 name="Google Shape;110;g26114fe7806_2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6114fe7806_2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g26114fe7806_2_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1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1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2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2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1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5" name="Google Shape;15;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9" name="Google Shape;19;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1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1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1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1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1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1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1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1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1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2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uk"/>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1.jpg"/><Relationship Id="rId13"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0.jpg"/><Relationship Id="rId12"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jpg"/><Relationship Id="rId11" Type="http://schemas.openxmlformats.org/officeDocument/2006/relationships/image" Target="../media/image24.jpg"/><Relationship Id="rId5" Type="http://schemas.openxmlformats.org/officeDocument/2006/relationships/image" Target="../media/image18.jpg"/><Relationship Id="rId15" Type="http://schemas.openxmlformats.org/officeDocument/2006/relationships/image" Target="../media/image27.png"/><Relationship Id="rId10" Type="http://schemas.openxmlformats.org/officeDocument/2006/relationships/image" Target="../media/image23.jpg"/><Relationship Id="rId4" Type="http://schemas.openxmlformats.org/officeDocument/2006/relationships/image" Target="../media/image17.png"/><Relationship Id="rId9" Type="http://schemas.openxmlformats.org/officeDocument/2006/relationships/image" Target="../media/image22.jp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
          <p:cNvSpPr txBox="1"/>
          <p:nvPr/>
        </p:nvSpPr>
        <p:spPr>
          <a:xfrm>
            <a:off x="289600" y="233200"/>
            <a:ext cx="21834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endParaRPr sz="2300" b="1" i="0" u="none" strike="noStrike" cap="none">
              <a:solidFill>
                <a:schemeClr val="lt1"/>
              </a:solidFill>
              <a:latin typeface="Arial"/>
              <a:ea typeface="Arial"/>
              <a:cs typeface="Arial"/>
              <a:sym typeface="Arial"/>
            </a:endParaRPr>
          </a:p>
        </p:txBody>
      </p:sp>
      <p:pic>
        <p:nvPicPr>
          <p:cNvPr id="55" name="Google Shape;55;p1"/>
          <p:cNvPicPr preferRelativeResize="0"/>
          <p:nvPr/>
        </p:nvPicPr>
        <p:blipFill rotWithShape="1">
          <a:blip r:embed="rId3">
            <a:alphaModFix/>
          </a:blip>
          <a:srcRect/>
          <a:stretch/>
        </p:blipFill>
        <p:spPr>
          <a:xfrm>
            <a:off x="6679929" y="733831"/>
            <a:ext cx="2125354" cy="803784"/>
          </a:xfrm>
          <a:prstGeom prst="rect">
            <a:avLst/>
          </a:prstGeom>
          <a:noFill/>
          <a:ln>
            <a:noFill/>
          </a:ln>
        </p:spPr>
      </p:pic>
      <p:sp>
        <p:nvSpPr>
          <p:cNvPr id="56" name="Google Shape;56;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uk"/>
              <a:t>1</a:t>
            </a:fld>
            <a:endParaRPr/>
          </a:p>
        </p:txBody>
      </p:sp>
      <p:sp>
        <p:nvSpPr>
          <p:cNvPr id="57" name="Google Shape;57;p1"/>
          <p:cNvSpPr txBox="1"/>
          <p:nvPr/>
        </p:nvSpPr>
        <p:spPr>
          <a:xfrm>
            <a:off x="6365250" y="1882400"/>
            <a:ext cx="2655900" cy="1293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100"/>
              <a:buFont typeface="Arial"/>
              <a:buNone/>
            </a:pPr>
            <a:r>
              <a:rPr lang="uk" sz="2400">
                <a:solidFill>
                  <a:srgbClr val="04307F"/>
                </a:solidFill>
                <a:latin typeface="Barlow SemiBold"/>
                <a:ea typeface="Barlow SemiBold"/>
                <a:cs typeface="Barlow SemiBold"/>
                <a:sym typeface="Barlow SemiBold"/>
              </a:rPr>
              <a:t>Making a difference to support</a:t>
            </a:r>
            <a:r>
              <a:rPr lang="uk" sz="2400" b="0" i="0" u="none" strike="noStrike" cap="none">
                <a:solidFill>
                  <a:srgbClr val="04307F"/>
                </a:solidFill>
                <a:latin typeface="Barlow SemiBold"/>
                <a:ea typeface="Barlow SemiBold"/>
                <a:cs typeface="Barlow SemiBold"/>
                <a:sym typeface="Barlow SemiBold"/>
              </a:rPr>
              <a:t> Kherson</a:t>
            </a:r>
            <a:endParaRPr sz="2400" b="0" i="0" u="none" strike="noStrike" cap="none">
              <a:solidFill>
                <a:srgbClr val="04307F"/>
              </a:solidFill>
              <a:latin typeface="Barlow SemiBold"/>
              <a:ea typeface="Barlow SemiBold"/>
              <a:cs typeface="Barlow SemiBold"/>
              <a:sym typeface="Barlow SemiBold"/>
            </a:endParaRPr>
          </a:p>
        </p:txBody>
      </p:sp>
      <p:pic>
        <p:nvPicPr>
          <p:cNvPr id="58" name="Google Shape;58;p1"/>
          <p:cNvPicPr preferRelativeResize="0"/>
          <p:nvPr/>
        </p:nvPicPr>
        <p:blipFill rotWithShape="1">
          <a:blip r:embed="rId4">
            <a:alphaModFix/>
          </a:blip>
          <a:srcRect/>
          <a:stretch/>
        </p:blipFill>
        <p:spPr>
          <a:xfrm>
            <a:off x="122842" y="4806573"/>
            <a:ext cx="1442025" cy="299013"/>
          </a:xfrm>
          <a:prstGeom prst="rect">
            <a:avLst/>
          </a:prstGeom>
          <a:noFill/>
          <a:ln>
            <a:noFill/>
          </a:ln>
        </p:spPr>
      </p:pic>
      <p:pic>
        <p:nvPicPr>
          <p:cNvPr id="59" name="Google Shape;59;p1"/>
          <p:cNvPicPr preferRelativeResize="0"/>
          <p:nvPr/>
        </p:nvPicPr>
        <p:blipFill rotWithShape="1">
          <a:blip r:embed="rId5">
            <a:alphaModFix/>
          </a:blip>
          <a:srcRect t="833"/>
          <a:stretch/>
        </p:blipFill>
        <p:spPr>
          <a:xfrm>
            <a:off x="0" y="733825"/>
            <a:ext cx="6241499" cy="3473600"/>
          </a:xfrm>
          <a:prstGeom prst="rect">
            <a:avLst/>
          </a:prstGeom>
          <a:noFill/>
          <a:ln>
            <a:noFill/>
          </a:ln>
        </p:spPr>
      </p:pic>
      <p:pic>
        <p:nvPicPr>
          <p:cNvPr id="60" name="Google Shape;60;p1"/>
          <p:cNvPicPr preferRelativeResize="0"/>
          <p:nvPr/>
        </p:nvPicPr>
        <p:blipFill>
          <a:blip r:embed="rId6">
            <a:alphaModFix/>
          </a:blip>
          <a:stretch>
            <a:fillRect/>
          </a:stretch>
        </p:blipFill>
        <p:spPr>
          <a:xfrm>
            <a:off x="6587744" y="3696144"/>
            <a:ext cx="2342126" cy="5112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g26114fe7806_2_0"/>
          <p:cNvSpPr txBox="1"/>
          <p:nvPr/>
        </p:nvSpPr>
        <p:spPr>
          <a:xfrm>
            <a:off x="289600" y="233200"/>
            <a:ext cx="21834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endParaRPr sz="2300" b="1" i="0" u="none" strike="noStrike" cap="none">
              <a:solidFill>
                <a:schemeClr val="lt1"/>
              </a:solidFill>
              <a:latin typeface="Arial"/>
              <a:ea typeface="Arial"/>
              <a:cs typeface="Arial"/>
              <a:sym typeface="Arial"/>
            </a:endParaRPr>
          </a:p>
        </p:txBody>
      </p:sp>
      <p:sp>
        <p:nvSpPr>
          <p:cNvPr id="66" name="Google Shape;66;g26114fe7806_2_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uk"/>
              <a:t>2</a:t>
            </a:fld>
            <a:endParaRPr/>
          </a:p>
        </p:txBody>
      </p:sp>
      <p:pic>
        <p:nvPicPr>
          <p:cNvPr id="67" name="Google Shape;67;g26114fe7806_2_0"/>
          <p:cNvPicPr preferRelativeResize="0"/>
          <p:nvPr/>
        </p:nvPicPr>
        <p:blipFill rotWithShape="1">
          <a:blip r:embed="rId3">
            <a:alphaModFix/>
          </a:blip>
          <a:srcRect/>
          <a:stretch/>
        </p:blipFill>
        <p:spPr>
          <a:xfrm>
            <a:off x="122842" y="4806573"/>
            <a:ext cx="1442025" cy="299013"/>
          </a:xfrm>
          <a:prstGeom prst="rect">
            <a:avLst/>
          </a:prstGeom>
          <a:noFill/>
          <a:ln>
            <a:noFill/>
          </a:ln>
        </p:spPr>
      </p:pic>
      <p:pic>
        <p:nvPicPr>
          <p:cNvPr id="68" name="Google Shape;68;g26114fe7806_2_0"/>
          <p:cNvPicPr preferRelativeResize="0"/>
          <p:nvPr/>
        </p:nvPicPr>
        <p:blipFill rotWithShape="1">
          <a:blip r:embed="rId4">
            <a:alphaModFix/>
          </a:blip>
          <a:srcRect/>
          <a:stretch/>
        </p:blipFill>
        <p:spPr>
          <a:xfrm>
            <a:off x="5622548" y="2748935"/>
            <a:ext cx="3280305" cy="1694869"/>
          </a:xfrm>
          <a:prstGeom prst="rect">
            <a:avLst/>
          </a:prstGeom>
          <a:noFill/>
          <a:ln>
            <a:noFill/>
          </a:ln>
        </p:spPr>
      </p:pic>
      <p:pic>
        <p:nvPicPr>
          <p:cNvPr id="69" name="Google Shape;69;g26114fe7806_2_0"/>
          <p:cNvPicPr preferRelativeResize="0"/>
          <p:nvPr/>
        </p:nvPicPr>
        <p:blipFill rotWithShape="1">
          <a:blip r:embed="rId5">
            <a:alphaModFix/>
          </a:blip>
          <a:srcRect/>
          <a:stretch/>
        </p:blipFill>
        <p:spPr>
          <a:xfrm>
            <a:off x="209550" y="2734687"/>
            <a:ext cx="2941851" cy="1723400"/>
          </a:xfrm>
          <a:prstGeom prst="rect">
            <a:avLst/>
          </a:prstGeom>
          <a:noFill/>
          <a:ln>
            <a:noFill/>
          </a:ln>
        </p:spPr>
      </p:pic>
      <p:pic>
        <p:nvPicPr>
          <p:cNvPr id="70" name="Google Shape;70;g26114fe7806_2_0"/>
          <p:cNvPicPr preferRelativeResize="0"/>
          <p:nvPr/>
        </p:nvPicPr>
        <p:blipFill rotWithShape="1">
          <a:blip r:embed="rId6">
            <a:alphaModFix/>
          </a:blip>
          <a:srcRect l="32822"/>
          <a:stretch/>
        </p:blipFill>
        <p:spPr>
          <a:xfrm>
            <a:off x="3221622" y="2734688"/>
            <a:ext cx="2330700" cy="1723400"/>
          </a:xfrm>
          <a:prstGeom prst="rect">
            <a:avLst/>
          </a:prstGeom>
          <a:noFill/>
          <a:ln>
            <a:noFill/>
          </a:ln>
        </p:spPr>
      </p:pic>
      <p:sp>
        <p:nvSpPr>
          <p:cNvPr id="71" name="Google Shape;71;g26114fe7806_2_0"/>
          <p:cNvSpPr txBox="1"/>
          <p:nvPr/>
        </p:nvSpPr>
        <p:spPr>
          <a:xfrm>
            <a:off x="289500" y="782275"/>
            <a:ext cx="8565000" cy="1816200"/>
          </a:xfrm>
          <a:prstGeom prst="rect">
            <a:avLst/>
          </a:prstGeom>
          <a:noFill/>
          <a:ln>
            <a:noFill/>
          </a:ln>
        </p:spPr>
        <p:txBody>
          <a:bodyPr spcFirstLastPara="1" wrap="square" lIns="91425" tIns="45700" rIns="91425" bIns="45700" anchor="t" anchorCtr="0">
            <a:spAutoFit/>
          </a:bodyPr>
          <a:lstStyle/>
          <a:p>
            <a:pPr marL="0" marR="0" lvl="0" indent="446087" algn="just" rtl="0">
              <a:lnSpc>
                <a:spcPct val="100000"/>
              </a:lnSpc>
              <a:spcBef>
                <a:spcPts val="0"/>
              </a:spcBef>
              <a:spcAft>
                <a:spcPts val="0"/>
              </a:spcAft>
              <a:buNone/>
            </a:pPr>
            <a:r>
              <a:rPr lang="uk" dirty="0">
                <a:latin typeface="Barlow"/>
                <a:ea typeface="Barlow"/>
                <a:cs typeface="Barlow"/>
                <a:sym typeface="Barlow"/>
              </a:rPr>
              <a:t>At 2:50 a.m. on June 6th 2023, a disaster occurred that was long warned about and feared. Russian troops blew up the Kakhovka dam, a hydro-electric power station that supplies southern Ukraine with electricity and fresh water. This station is also important for the operation of the Zaporizhzhya Nuclear Power </a:t>
            </a:r>
            <a:r>
              <a:rPr lang="en-US" dirty="0">
                <a:latin typeface="Barlow"/>
                <a:ea typeface="Barlow"/>
                <a:cs typeface="Barlow"/>
                <a:sym typeface="Barlow"/>
              </a:rPr>
              <a:t>Station</a:t>
            </a:r>
            <a:r>
              <a:rPr lang="uk" dirty="0">
                <a:latin typeface="Barlow"/>
                <a:ea typeface="Barlow"/>
                <a:cs typeface="Barlow"/>
                <a:sym typeface="Barlow"/>
              </a:rPr>
              <a:t>, the largest in Europe. </a:t>
            </a:r>
            <a:endParaRPr dirty="0">
              <a:latin typeface="Barlow"/>
              <a:ea typeface="Barlow"/>
              <a:cs typeface="Barlow"/>
              <a:sym typeface="Barlow"/>
            </a:endParaRPr>
          </a:p>
          <a:p>
            <a:pPr marL="0" marR="0" lvl="0" indent="446087" algn="just" rtl="0">
              <a:lnSpc>
                <a:spcPct val="100000"/>
              </a:lnSpc>
              <a:spcBef>
                <a:spcPts val="0"/>
              </a:spcBef>
              <a:spcAft>
                <a:spcPts val="0"/>
              </a:spcAft>
              <a:buNone/>
            </a:pPr>
            <a:r>
              <a:rPr lang="uk" dirty="0">
                <a:latin typeface="Barlow"/>
                <a:ea typeface="Barlow"/>
                <a:cs typeface="Barlow"/>
                <a:sym typeface="Barlow"/>
              </a:rPr>
              <a:t>The capacity of its cooling ponds depends on the water level in </a:t>
            </a:r>
            <a:r>
              <a:rPr lang="en-US" dirty="0">
                <a:latin typeface="Barlow"/>
                <a:ea typeface="Barlow"/>
                <a:cs typeface="Barlow"/>
                <a:sym typeface="Barlow"/>
              </a:rPr>
              <a:t>the </a:t>
            </a:r>
            <a:r>
              <a:rPr lang="uk" dirty="0">
                <a:latin typeface="Barlow"/>
                <a:ea typeface="Barlow"/>
                <a:cs typeface="Barlow"/>
                <a:sym typeface="Barlow"/>
              </a:rPr>
              <a:t>reservoir above the dam.  In the first hours after the detonation, the reservoir drained rapidly and water completely or partially flooded eight settlements and one city district  of Kherson. About 16,000 people on the Ukrainian-controlled western bank of the Kherson region fell into the critical flooding zone and many have been left without clean drinking water.</a:t>
            </a:r>
            <a:endParaRPr dirty="0">
              <a:latin typeface="Barlow"/>
              <a:ea typeface="Barlow"/>
              <a:cs typeface="Barlow"/>
              <a:sym typeface="Barlow"/>
            </a:endParaRPr>
          </a:p>
        </p:txBody>
      </p:sp>
      <p:pic>
        <p:nvPicPr>
          <p:cNvPr id="72" name="Google Shape;72;g26114fe7806_2_0"/>
          <p:cNvPicPr preferRelativeResize="0"/>
          <p:nvPr/>
        </p:nvPicPr>
        <p:blipFill rotWithShape="1">
          <a:blip r:embed="rId7">
            <a:alphaModFix/>
          </a:blip>
          <a:srcRect/>
          <a:stretch/>
        </p:blipFill>
        <p:spPr>
          <a:xfrm>
            <a:off x="318626" y="100702"/>
            <a:ext cx="1442023" cy="545369"/>
          </a:xfrm>
          <a:prstGeom prst="rect">
            <a:avLst/>
          </a:prstGeom>
          <a:noFill/>
          <a:ln>
            <a:noFill/>
          </a:ln>
        </p:spPr>
      </p:pic>
      <p:sp>
        <p:nvSpPr>
          <p:cNvPr id="73" name="Google Shape;73;g26114fe7806_2_0"/>
          <p:cNvSpPr txBox="1"/>
          <p:nvPr/>
        </p:nvSpPr>
        <p:spPr>
          <a:xfrm>
            <a:off x="1847275" y="155888"/>
            <a:ext cx="6142800" cy="435000"/>
          </a:xfrm>
          <a:prstGeom prst="rect">
            <a:avLst/>
          </a:prstGeom>
          <a:noFill/>
          <a:ln>
            <a:noFill/>
          </a:ln>
        </p:spPr>
        <p:txBody>
          <a:bodyPr spcFirstLastPara="1" wrap="square" lIns="91425" tIns="91425" rIns="91425" bIns="91425" anchor="ctr" anchorCtr="0">
            <a:normAutofit/>
          </a:bodyPr>
          <a:lstStyle/>
          <a:p>
            <a:pPr marL="0" lvl="0" indent="0" algn="l" rtl="0">
              <a:lnSpc>
                <a:spcPct val="90000"/>
              </a:lnSpc>
              <a:spcBef>
                <a:spcPts val="0"/>
              </a:spcBef>
              <a:spcAft>
                <a:spcPts val="0"/>
              </a:spcAft>
              <a:buNone/>
            </a:pPr>
            <a:r>
              <a:rPr lang="uk" sz="1600">
                <a:solidFill>
                  <a:srgbClr val="04307F"/>
                </a:solidFill>
                <a:highlight>
                  <a:srgbClr val="EFC806"/>
                </a:highlight>
                <a:latin typeface="Barlow SemiBold"/>
                <a:ea typeface="Barlow SemiBold"/>
                <a:cs typeface="Barlow SemiBold"/>
                <a:sym typeface="Barlow SemiBold"/>
              </a:rPr>
              <a:t>BACKGROUND</a:t>
            </a:r>
            <a:endParaRPr sz="1600">
              <a:solidFill>
                <a:srgbClr val="04307F"/>
              </a:solidFill>
              <a:highlight>
                <a:srgbClr val="EFC806"/>
              </a:highlight>
              <a:latin typeface="Barlow SemiBold"/>
              <a:ea typeface="Barlow SemiBold"/>
              <a:cs typeface="Barlow SemiBold"/>
              <a:sym typeface="Barlow Semi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g26114fe7806_2_15"/>
          <p:cNvSpPr txBox="1"/>
          <p:nvPr/>
        </p:nvSpPr>
        <p:spPr>
          <a:xfrm>
            <a:off x="289600" y="233200"/>
            <a:ext cx="21834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endParaRPr sz="2300" b="1" i="0" u="none" strike="noStrike" cap="none">
              <a:solidFill>
                <a:schemeClr val="lt1"/>
              </a:solidFill>
              <a:latin typeface="Arial"/>
              <a:ea typeface="Arial"/>
              <a:cs typeface="Arial"/>
              <a:sym typeface="Arial"/>
            </a:endParaRPr>
          </a:p>
        </p:txBody>
      </p:sp>
      <p:sp>
        <p:nvSpPr>
          <p:cNvPr id="79" name="Google Shape;79;g26114fe7806_2_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uk"/>
              <a:t>3</a:t>
            </a:fld>
            <a:endParaRPr/>
          </a:p>
        </p:txBody>
      </p:sp>
      <p:pic>
        <p:nvPicPr>
          <p:cNvPr id="80" name="Google Shape;80;g26114fe7806_2_15"/>
          <p:cNvPicPr preferRelativeResize="0"/>
          <p:nvPr/>
        </p:nvPicPr>
        <p:blipFill rotWithShape="1">
          <a:blip r:embed="rId3">
            <a:alphaModFix/>
          </a:blip>
          <a:srcRect/>
          <a:stretch/>
        </p:blipFill>
        <p:spPr>
          <a:xfrm>
            <a:off x="122842" y="4806573"/>
            <a:ext cx="1442025" cy="299013"/>
          </a:xfrm>
          <a:prstGeom prst="rect">
            <a:avLst/>
          </a:prstGeom>
          <a:noFill/>
          <a:ln>
            <a:noFill/>
          </a:ln>
        </p:spPr>
      </p:pic>
      <p:sp>
        <p:nvSpPr>
          <p:cNvPr id="81" name="Google Shape;81;g26114fe7806_2_15"/>
          <p:cNvSpPr txBox="1"/>
          <p:nvPr/>
        </p:nvSpPr>
        <p:spPr>
          <a:xfrm>
            <a:off x="209550" y="810250"/>
            <a:ext cx="8565000" cy="954300"/>
          </a:xfrm>
          <a:prstGeom prst="rect">
            <a:avLst/>
          </a:prstGeom>
          <a:noFill/>
          <a:ln>
            <a:noFill/>
          </a:ln>
        </p:spPr>
        <p:txBody>
          <a:bodyPr spcFirstLastPara="1" wrap="square" lIns="91425" tIns="45700" rIns="91425" bIns="45700" anchor="t" anchorCtr="0">
            <a:spAutoFit/>
          </a:bodyPr>
          <a:lstStyle/>
          <a:p>
            <a:pPr marL="0" marR="0" lvl="0" indent="446087" algn="just" rtl="0">
              <a:lnSpc>
                <a:spcPct val="100000"/>
              </a:lnSpc>
              <a:spcBef>
                <a:spcPts val="0"/>
              </a:spcBef>
              <a:spcAft>
                <a:spcPts val="0"/>
              </a:spcAft>
              <a:buNone/>
            </a:pPr>
            <a:r>
              <a:rPr lang="uk">
                <a:latin typeface="Barlow"/>
                <a:ea typeface="Barlow"/>
                <a:cs typeface="Barlow"/>
                <a:sym typeface="Barlow"/>
              </a:rPr>
              <a:t>Thanks to the generosity of BlueCheck we swiftly purchased and delivered two trucks containing 14,000 1.5 litre bottles of  pure water each to those in need in Kherson region. We also saw there would be a long term ongoing need for water so we ordered the manufacture of four water purification systems. These systems allow hundreds of affected people to have access to clean safe drinking water on a daily basis.</a:t>
            </a:r>
            <a:endParaRPr>
              <a:latin typeface="Barlow"/>
              <a:ea typeface="Barlow"/>
              <a:cs typeface="Barlow"/>
              <a:sym typeface="Barlow"/>
            </a:endParaRPr>
          </a:p>
        </p:txBody>
      </p:sp>
      <p:pic>
        <p:nvPicPr>
          <p:cNvPr id="82" name="Google Shape;82;g26114fe7806_2_15"/>
          <p:cNvPicPr preferRelativeResize="0"/>
          <p:nvPr/>
        </p:nvPicPr>
        <p:blipFill rotWithShape="1">
          <a:blip r:embed="rId4">
            <a:alphaModFix/>
          </a:blip>
          <a:srcRect/>
          <a:stretch/>
        </p:blipFill>
        <p:spPr>
          <a:xfrm>
            <a:off x="318626" y="100702"/>
            <a:ext cx="1442023" cy="545369"/>
          </a:xfrm>
          <a:prstGeom prst="rect">
            <a:avLst/>
          </a:prstGeom>
          <a:noFill/>
          <a:ln>
            <a:noFill/>
          </a:ln>
        </p:spPr>
      </p:pic>
      <p:sp>
        <p:nvSpPr>
          <p:cNvPr id="83" name="Google Shape;83;g26114fe7806_2_15"/>
          <p:cNvSpPr txBox="1"/>
          <p:nvPr/>
        </p:nvSpPr>
        <p:spPr>
          <a:xfrm>
            <a:off x="1847275" y="155888"/>
            <a:ext cx="6142800" cy="435000"/>
          </a:xfrm>
          <a:prstGeom prst="rect">
            <a:avLst/>
          </a:prstGeom>
          <a:noFill/>
          <a:ln>
            <a:noFill/>
          </a:ln>
        </p:spPr>
        <p:txBody>
          <a:bodyPr spcFirstLastPara="1" wrap="square" lIns="91425" tIns="91425" rIns="91425" bIns="91425" anchor="ctr" anchorCtr="0">
            <a:normAutofit/>
          </a:bodyPr>
          <a:lstStyle/>
          <a:p>
            <a:pPr marL="0" lvl="0" indent="0" algn="l" rtl="0">
              <a:lnSpc>
                <a:spcPct val="90000"/>
              </a:lnSpc>
              <a:spcBef>
                <a:spcPts val="0"/>
              </a:spcBef>
              <a:spcAft>
                <a:spcPts val="0"/>
              </a:spcAft>
              <a:buNone/>
            </a:pPr>
            <a:r>
              <a:rPr lang="uk" sz="1600">
                <a:solidFill>
                  <a:srgbClr val="04307F"/>
                </a:solidFill>
                <a:highlight>
                  <a:srgbClr val="EFC806"/>
                </a:highlight>
                <a:latin typeface="Barlow SemiBold"/>
                <a:ea typeface="Barlow SemiBold"/>
                <a:cs typeface="Barlow SemiBold"/>
                <a:sym typeface="Barlow SemiBold"/>
              </a:rPr>
              <a:t>MOVEUKRAINE RESPONDED INSTANTLY</a:t>
            </a:r>
            <a:endParaRPr sz="1600">
              <a:solidFill>
                <a:srgbClr val="04307F"/>
              </a:solidFill>
              <a:highlight>
                <a:srgbClr val="EFC806"/>
              </a:highlight>
              <a:latin typeface="Barlow SemiBold"/>
              <a:ea typeface="Barlow SemiBold"/>
              <a:cs typeface="Barlow SemiBold"/>
              <a:sym typeface="Barlow SemiBold"/>
            </a:endParaRPr>
          </a:p>
        </p:txBody>
      </p:sp>
      <p:pic>
        <p:nvPicPr>
          <p:cNvPr id="84" name="Google Shape;84;g26114fe7806_2_15"/>
          <p:cNvPicPr preferRelativeResize="0"/>
          <p:nvPr/>
        </p:nvPicPr>
        <p:blipFill rotWithShape="1">
          <a:blip r:embed="rId5">
            <a:alphaModFix/>
          </a:blip>
          <a:srcRect b="21067"/>
          <a:stretch/>
        </p:blipFill>
        <p:spPr>
          <a:xfrm>
            <a:off x="3318150" y="2082175"/>
            <a:ext cx="2143799" cy="2301801"/>
          </a:xfrm>
          <a:prstGeom prst="rect">
            <a:avLst/>
          </a:prstGeom>
          <a:noFill/>
          <a:ln>
            <a:noFill/>
          </a:ln>
        </p:spPr>
      </p:pic>
      <p:pic>
        <p:nvPicPr>
          <p:cNvPr id="85" name="Google Shape;85;g26114fe7806_2_15"/>
          <p:cNvPicPr preferRelativeResize="0"/>
          <p:nvPr/>
        </p:nvPicPr>
        <p:blipFill>
          <a:blip r:embed="rId6">
            <a:alphaModFix/>
          </a:blip>
          <a:stretch>
            <a:fillRect/>
          </a:stretch>
        </p:blipFill>
        <p:spPr>
          <a:xfrm>
            <a:off x="209550" y="2082175"/>
            <a:ext cx="3069059" cy="2301800"/>
          </a:xfrm>
          <a:prstGeom prst="rect">
            <a:avLst/>
          </a:prstGeom>
          <a:noFill/>
          <a:ln>
            <a:noFill/>
          </a:ln>
        </p:spPr>
      </p:pic>
      <p:pic>
        <p:nvPicPr>
          <p:cNvPr id="86" name="Google Shape;86;g26114fe7806_2_15"/>
          <p:cNvPicPr preferRelativeResize="0"/>
          <p:nvPr/>
        </p:nvPicPr>
        <p:blipFill rotWithShape="1">
          <a:blip r:embed="rId7">
            <a:alphaModFix/>
          </a:blip>
          <a:srcRect r="14383"/>
          <a:stretch/>
        </p:blipFill>
        <p:spPr>
          <a:xfrm>
            <a:off x="5525143" y="2082175"/>
            <a:ext cx="3503480" cy="23017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g17991dc2483_0_0"/>
          <p:cNvSpPr txBox="1">
            <a:spLocks noGrp="1"/>
          </p:cNvSpPr>
          <p:nvPr>
            <p:ph type="subTitle" idx="1"/>
          </p:nvPr>
        </p:nvSpPr>
        <p:spPr>
          <a:xfrm>
            <a:off x="1652500" y="-46982"/>
            <a:ext cx="7281300" cy="654600"/>
          </a:xfrm>
          <a:prstGeom prst="rect">
            <a:avLst/>
          </a:prstGeom>
          <a:noFill/>
          <a:ln>
            <a:noFill/>
          </a:ln>
        </p:spPr>
        <p:txBody>
          <a:bodyPr spcFirstLastPara="1" wrap="square" lIns="91425" tIns="91425" rIns="91425" bIns="91425" anchor="ctr" anchorCtr="0">
            <a:normAutofit/>
          </a:bodyPr>
          <a:lstStyle/>
          <a:p>
            <a:pPr marL="0" lvl="0" indent="0" algn="l" rtl="0">
              <a:lnSpc>
                <a:spcPct val="90000"/>
              </a:lnSpc>
              <a:spcBef>
                <a:spcPts val="0"/>
              </a:spcBef>
              <a:spcAft>
                <a:spcPts val="0"/>
              </a:spcAft>
              <a:buSzPts val="2800"/>
              <a:buNone/>
            </a:pPr>
            <a:r>
              <a:rPr lang="uk" sz="1600">
                <a:solidFill>
                  <a:srgbClr val="04307F"/>
                </a:solidFill>
                <a:highlight>
                  <a:srgbClr val="EFC806"/>
                </a:highlight>
                <a:latin typeface="Barlow SemiBold"/>
                <a:ea typeface="Barlow SemiBold"/>
                <a:cs typeface="Barlow SemiBold"/>
                <a:sym typeface="Barlow SemiBold"/>
              </a:rPr>
              <a:t>MOVEUKRAINE THANKS TO THE “BLUECHECK” FOR QUICK RESPONSE</a:t>
            </a:r>
            <a:endParaRPr sz="1600">
              <a:solidFill>
                <a:srgbClr val="04307F"/>
              </a:solidFill>
              <a:highlight>
                <a:srgbClr val="EFC806"/>
              </a:highlight>
              <a:latin typeface="Barlow SemiBold"/>
              <a:ea typeface="Barlow SemiBold"/>
              <a:cs typeface="Barlow SemiBold"/>
              <a:sym typeface="Barlow SemiBold"/>
            </a:endParaRPr>
          </a:p>
        </p:txBody>
      </p:sp>
      <p:pic>
        <p:nvPicPr>
          <p:cNvPr id="92" name="Google Shape;92;g17991dc2483_0_0"/>
          <p:cNvPicPr preferRelativeResize="0"/>
          <p:nvPr/>
        </p:nvPicPr>
        <p:blipFill rotWithShape="1">
          <a:blip r:embed="rId3">
            <a:alphaModFix/>
          </a:blip>
          <a:srcRect/>
          <a:stretch/>
        </p:blipFill>
        <p:spPr>
          <a:xfrm>
            <a:off x="210200" y="176577"/>
            <a:ext cx="1139598" cy="430982"/>
          </a:xfrm>
          <a:prstGeom prst="rect">
            <a:avLst/>
          </a:prstGeom>
          <a:noFill/>
          <a:ln>
            <a:noFill/>
          </a:ln>
        </p:spPr>
      </p:pic>
      <p:sp>
        <p:nvSpPr>
          <p:cNvPr id="93" name="Google Shape;93;g17991dc2483_0_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uk"/>
              <a:t>4</a:t>
            </a:fld>
            <a:endParaRPr/>
          </a:p>
        </p:txBody>
      </p:sp>
      <p:sp>
        <p:nvSpPr>
          <p:cNvPr id="94" name="Google Shape;94;g17991dc2483_0_0"/>
          <p:cNvSpPr txBox="1"/>
          <p:nvPr/>
        </p:nvSpPr>
        <p:spPr>
          <a:xfrm>
            <a:off x="203550" y="1336300"/>
            <a:ext cx="3707700" cy="224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uk" dirty="0">
                <a:latin typeface="Barlow"/>
                <a:ea typeface="Barlow"/>
                <a:cs typeface="Barlow"/>
                <a:sym typeface="Barlow"/>
              </a:rPr>
              <a:t>We purchased 4 installations for the treatment of surface and artesian waters </a:t>
            </a:r>
            <a:r>
              <a:rPr lang="uk" b="1" dirty="0">
                <a:latin typeface="Barlow"/>
                <a:ea typeface="Barlow"/>
                <a:cs typeface="Barlow"/>
                <a:sym typeface="Barlow"/>
              </a:rPr>
              <a:t>“Water Treatment Plant Organic MWTP 1000” </a:t>
            </a:r>
            <a:r>
              <a:rPr lang="uk" dirty="0">
                <a:latin typeface="Barlow"/>
                <a:ea typeface="Barlow"/>
                <a:cs typeface="Barlow"/>
                <a:sym typeface="Barlow"/>
              </a:rPr>
              <a:t>made by “Difrano”, LLC with a capacity of up to 1.3 m3/hour (up to 30 m3/day):</a:t>
            </a:r>
            <a:endParaRPr dirty="0">
              <a:latin typeface="Barlow"/>
              <a:ea typeface="Barlow"/>
              <a:cs typeface="Barlow"/>
              <a:sym typeface="Barlow"/>
            </a:endParaRPr>
          </a:p>
          <a:p>
            <a:pPr marL="0" marR="0" lvl="0" indent="0" algn="l" rtl="0">
              <a:lnSpc>
                <a:spcPct val="100000"/>
              </a:lnSpc>
              <a:spcBef>
                <a:spcPts val="0"/>
              </a:spcBef>
              <a:spcAft>
                <a:spcPts val="0"/>
              </a:spcAft>
              <a:buNone/>
            </a:pPr>
            <a:endParaRPr dirty="0">
              <a:latin typeface="Barlow"/>
              <a:ea typeface="Barlow"/>
              <a:cs typeface="Barlow"/>
              <a:sym typeface="Barlow"/>
            </a:endParaRPr>
          </a:p>
          <a:p>
            <a:pPr marL="0" marR="0" lvl="0" indent="0" algn="l" rtl="0">
              <a:lnSpc>
                <a:spcPct val="100000"/>
              </a:lnSpc>
              <a:spcBef>
                <a:spcPts val="0"/>
              </a:spcBef>
              <a:spcAft>
                <a:spcPts val="0"/>
              </a:spcAft>
              <a:buNone/>
            </a:pPr>
            <a:r>
              <a:rPr lang="uk" dirty="0">
                <a:latin typeface="Barlow"/>
                <a:ea typeface="Barlow"/>
                <a:cs typeface="Barlow"/>
                <a:sym typeface="Barlow"/>
              </a:rPr>
              <a:t>#1 Placed in Lymanets </a:t>
            </a:r>
            <a:endParaRPr dirty="0">
              <a:latin typeface="Barlow"/>
              <a:ea typeface="Barlow"/>
              <a:cs typeface="Barlow"/>
              <a:sym typeface="Barlow"/>
            </a:endParaRPr>
          </a:p>
          <a:p>
            <a:pPr marL="0" marR="0" lvl="0" indent="0" algn="l" rtl="0">
              <a:lnSpc>
                <a:spcPct val="100000"/>
              </a:lnSpc>
              <a:spcBef>
                <a:spcPts val="0"/>
              </a:spcBef>
              <a:spcAft>
                <a:spcPts val="0"/>
              </a:spcAft>
              <a:buNone/>
            </a:pPr>
            <a:r>
              <a:rPr lang="uk" dirty="0">
                <a:latin typeface="Barlow"/>
                <a:ea typeface="Barlow"/>
                <a:cs typeface="Barlow"/>
                <a:sym typeface="Barlow"/>
              </a:rPr>
              <a:t>#2 Placed in Nikopol </a:t>
            </a:r>
            <a:endParaRPr dirty="0">
              <a:latin typeface="Barlow"/>
              <a:ea typeface="Barlow"/>
              <a:cs typeface="Barlow"/>
              <a:sym typeface="Barlow"/>
            </a:endParaRPr>
          </a:p>
          <a:p>
            <a:pPr marL="0" marR="0" lvl="0" indent="0" algn="l" rtl="0">
              <a:lnSpc>
                <a:spcPct val="100000"/>
              </a:lnSpc>
              <a:spcBef>
                <a:spcPts val="0"/>
              </a:spcBef>
              <a:spcAft>
                <a:spcPts val="0"/>
              </a:spcAft>
              <a:buNone/>
            </a:pPr>
            <a:r>
              <a:rPr lang="uk" dirty="0">
                <a:latin typeface="Barlow"/>
                <a:ea typeface="Barlow"/>
                <a:cs typeface="Barlow"/>
                <a:sym typeface="Barlow"/>
              </a:rPr>
              <a:t>#3 Waiting for delivery within 2 weeks</a:t>
            </a:r>
            <a:endParaRPr dirty="0">
              <a:latin typeface="Barlow"/>
              <a:ea typeface="Barlow"/>
              <a:cs typeface="Barlow"/>
              <a:sym typeface="Barlow"/>
            </a:endParaRPr>
          </a:p>
          <a:p>
            <a:pPr marL="0" lvl="0" indent="0" algn="l" rtl="0">
              <a:spcBef>
                <a:spcPts val="0"/>
              </a:spcBef>
              <a:spcAft>
                <a:spcPts val="0"/>
              </a:spcAft>
              <a:buNone/>
            </a:pPr>
            <a:r>
              <a:rPr lang="uk" dirty="0">
                <a:solidFill>
                  <a:schemeClr val="dk1"/>
                </a:solidFill>
                <a:latin typeface="Barlow"/>
                <a:ea typeface="Barlow"/>
                <a:cs typeface="Barlow"/>
                <a:sym typeface="Barlow"/>
              </a:rPr>
              <a:t>#4 Waiting for delivery within 2 weeks</a:t>
            </a:r>
            <a:endParaRPr dirty="0">
              <a:latin typeface="Barlow"/>
              <a:ea typeface="Barlow"/>
              <a:cs typeface="Barlow"/>
              <a:sym typeface="Barlow"/>
            </a:endParaRPr>
          </a:p>
        </p:txBody>
      </p:sp>
      <p:pic>
        <p:nvPicPr>
          <p:cNvPr id="95" name="Google Shape;95;g17991dc2483_0_0"/>
          <p:cNvPicPr preferRelativeResize="0"/>
          <p:nvPr/>
        </p:nvPicPr>
        <p:blipFill rotWithShape="1">
          <a:blip r:embed="rId4">
            <a:alphaModFix/>
          </a:blip>
          <a:srcRect/>
          <a:stretch/>
        </p:blipFill>
        <p:spPr>
          <a:xfrm>
            <a:off x="4019499" y="1098663"/>
            <a:ext cx="5085900" cy="28604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g26114fe7806_2_32"/>
          <p:cNvSpPr txBox="1">
            <a:spLocks noGrp="1"/>
          </p:cNvSpPr>
          <p:nvPr>
            <p:ph type="subTitle" idx="1"/>
          </p:nvPr>
        </p:nvSpPr>
        <p:spPr>
          <a:xfrm>
            <a:off x="1652500" y="-46982"/>
            <a:ext cx="7281300" cy="654600"/>
          </a:xfrm>
          <a:prstGeom prst="rect">
            <a:avLst/>
          </a:prstGeom>
          <a:noFill/>
          <a:ln>
            <a:noFill/>
          </a:ln>
        </p:spPr>
        <p:txBody>
          <a:bodyPr spcFirstLastPara="1" wrap="square" lIns="91425" tIns="91425" rIns="91425" bIns="91425" anchor="ctr" anchorCtr="0">
            <a:normAutofit/>
          </a:bodyPr>
          <a:lstStyle/>
          <a:p>
            <a:pPr marL="0" lvl="0" indent="0" algn="l" rtl="0">
              <a:lnSpc>
                <a:spcPct val="90000"/>
              </a:lnSpc>
              <a:spcBef>
                <a:spcPts val="0"/>
              </a:spcBef>
              <a:spcAft>
                <a:spcPts val="0"/>
              </a:spcAft>
              <a:buSzPts val="2800"/>
              <a:buNone/>
            </a:pPr>
            <a:r>
              <a:rPr lang="uk" sz="1600">
                <a:solidFill>
                  <a:srgbClr val="04307F"/>
                </a:solidFill>
                <a:highlight>
                  <a:srgbClr val="EFC806"/>
                </a:highlight>
                <a:latin typeface="Barlow SemiBold"/>
                <a:ea typeface="Barlow SemiBold"/>
                <a:cs typeface="Barlow SemiBold"/>
                <a:sym typeface="Barlow SemiBold"/>
              </a:rPr>
              <a:t>#1 - LYMANETS VILLAGE, KHERSON REGION - DELIVERED AND INSTALLED</a:t>
            </a:r>
            <a:endParaRPr sz="1600">
              <a:solidFill>
                <a:srgbClr val="04307F"/>
              </a:solidFill>
              <a:highlight>
                <a:srgbClr val="EFC806"/>
              </a:highlight>
              <a:latin typeface="Barlow SemiBold"/>
              <a:ea typeface="Barlow SemiBold"/>
              <a:cs typeface="Barlow SemiBold"/>
              <a:sym typeface="Barlow SemiBold"/>
            </a:endParaRPr>
          </a:p>
        </p:txBody>
      </p:sp>
      <p:pic>
        <p:nvPicPr>
          <p:cNvPr id="101" name="Google Shape;101;g26114fe7806_2_32"/>
          <p:cNvPicPr preferRelativeResize="0"/>
          <p:nvPr/>
        </p:nvPicPr>
        <p:blipFill rotWithShape="1">
          <a:blip r:embed="rId3">
            <a:alphaModFix/>
          </a:blip>
          <a:srcRect/>
          <a:stretch/>
        </p:blipFill>
        <p:spPr>
          <a:xfrm>
            <a:off x="210200" y="176577"/>
            <a:ext cx="1139598" cy="430983"/>
          </a:xfrm>
          <a:prstGeom prst="rect">
            <a:avLst/>
          </a:prstGeom>
          <a:noFill/>
          <a:ln>
            <a:noFill/>
          </a:ln>
        </p:spPr>
      </p:pic>
      <p:sp>
        <p:nvSpPr>
          <p:cNvPr id="102" name="Google Shape;102;g26114fe7806_2_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uk"/>
              <a:t>5</a:t>
            </a:fld>
            <a:endParaRPr/>
          </a:p>
        </p:txBody>
      </p:sp>
      <p:pic>
        <p:nvPicPr>
          <p:cNvPr id="103" name="Google Shape;103;g26114fe7806_2_32"/>
          <p:cNvPicPr preferRelativeResize="0"/>
          <p:nvPr/>
        </p:nvPicPr>
        <p:blipFill rotWithShape="1">
          <a:blip r:embed="rId4">
            <a:alphaModFix/>
          </a:blip>
          <a:srcRect l="10881" t="3679"/>
          <a:stretch/>
        </p:blipFill>
        <p:spPr>
          <a:xfrm>
            <a:off x="100623" y="715550"/>
            <a:ext cx="1551877" cy="2386476"/>
          </a:xfrm>
          <a:prstGeom prst="rect">
            <a:avLst/>
          </a:prstGeom>
          <a:noFill/>
          <a:ln>
            <a:noFill/>
          </a:ln>
        </p:spPr>
      </p:pic>
      <p:pic>
        <p:nvPicPr>
          <p:cNvPr id="104" name="Google Shape;104;g26114fe7806_2_32"/>
          <p:cNvPicPr preferRelativeResize="0"/>
          <p:nvPr/>
        </p:nvPicPr>
        <p:blipFill>
          <a:blip r:embed="rId5">
            <a:alphaModFix/>
          </a:blip>
          <a:stretch>
            <a:fillRect/>
          </a:stretch>
        </p:blipFill>
        <p:spPr>
          <a:xfrm>
            <a:off x="5885964" y="715543"/>
            <a:ext cx="3173313" cy="4231084"/>
          </a:xfrm>
          <a:prstGeom prst="rect">
            <a:avLst/>
          </a:prstGeom>
          <a:noFill/>
          <a:ln>
            <a:noFill/>
          </a:ln>
        </p:spPr>
      </p:pic>
      <p:pic>
        <p:nvPicPr>
          <p:cNvPr id="105" name="Google Shape;105;g26114fe7806_2_32"/>
          <p:cNvPicPr preferRelativeResize="0"/>
          <p:nvPr/>
        </p:nvPicPr>
        <p:blipFill>
          <a:blip r:embed="rId6">
            <a:alphaModFix/>
          </a:blip>
          <a:stretch>
            <a:fillRect/>
          </a:stretch>
        </p:blipFill>
        <p:spPr>
          <a:xfrm>
            <a:off x="3370414" y="686718"/>
            <a:ext cx="2475230" cy="4231081"/>
          </a:xfrm>
          <a:prstGeom prst="rect">
            <a:avLst/>
          </a:prstGeom>
          <a:noFill/>
          <a:ln>
            <a:noFill/>
          </a:ln>
        </p:spPr>
      </p:pic>
      <p:pic>
        <p:nvPicPr>
          <p:cNvPr id="106" name="Google Shape;106;g26114fe7806_2_32"/>
          <p:cNvPicPr preferRelativeResize="0"/>
          <p:nvPr/>
        </p:nvPicPr>
        <p:blipFill rotWithShape="1">
          <a:blip r:embed="rId7">
            <a:alphaModFix/>
          </a:blip>
          <a:srcRect t="833"/>
          <a:stretch/>
        </p:blipFill>
        <p:spPr>
          <a:xfrm>
            <a:off x="176800" y="3209950"/>
            <a:ext cx="3068723" cy="1707850"/>
          </a:xfrm>
          <a:prstGeom prst="rect">
            <a:avLst/>
          </a:prstGeom>
          <a:noFill/>
          <a:ln>
            <a:noFill/>
          </a:ln>
        </p:spPr>
      </p:pic>
      <p:pic>
        <p:nvPicPr>
          <p:cNvPr id="107" name="Google Shape;107;g26114fe7806_2_32"/>
          <p:cNvPicPr preferRelativeResize="0"/>
          <p:nvPr/>
        </p:nvPicPr>
        <p:blipFill rotWithShape="1">
          <a:blip r:embed="rId8">
            <a:alphaModFix/>
          </a:blip>
          <a:srcRect l="9869"/>
          <a:stretch/>
        </p:blipFill>
        <p:spPr>
          <a:xfrm>
            <a:off x="1727184" y="715550"/>
            <a:ext cx="1613217" cy="2386476"/>
          </a:xfrm>
          <a:prstGeom prst="rect">
            <a:avLst/>
          </a:prstGeom>
          <a:noFill/>
          <a:ln>
            <a:noFill/>
          </a:ln>
        </p:spPr>
      </p:pic>
      <p:pic>
        <p:nvPicPr>
          <p:cNvPr id="2" name="Picture 1">
            <a:extLst>
              <a:ext uri="{FF2B5EF4-FFF2-40B4-BE49-F238E27FC236}">
                <a16:creationId xmlns:a16="http://schemas.microsoft.com/office/drawing/2014/main" id="{D999E1B2-C050-1DA5-27F9-2B16306548B9}"/>
              </a:ext>
            </a:extLst>
          </p:cNvPr>
          <p:cNvPicPr>
            <a:picLocks noChangeAspect="1"/>
          </p:cNvPicPr>
          <p:nvPr/>
        </p:nvPicPr>
        <p:blipFill>
          <a:blip r:embed="rId9"/>
          <a:stretch>
            <a:fillRect/>
          </a:stretch>
        </p:blipFill>
        <p:spPr>
          <a:xfrm>
            <a:off x="816564" y="1648654"/>
            <a:ext cx="206694" cy="26013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g26114fe7806_2_43"/>
          <p:cNvSpPr txBox="1">
            <a:spLocks noGrp="1"/>
          </p:cNvSpPr>
          <p:nvPr>
            <p:ph type="subTitle" idx="1"/>
          </p:nvPr>
        </p:nvSpPr>
        <p:spPr>
          <a:xfrm>
            <a:off x="1485750" y="-46975"/>
            <a:ext cx="7658400" cy="654600"/>
          </a:xfrm>
          <a:prstGeom prst="rect">
            <a:avLst/>
          </a:prstGeom>
          <a:noFill/>
          <a:ln>
            <a:noFill/>
          </a:ln>
        </p:spPr>
        <p:txBody>
          <a:bodyPr spcFirstLastPara="1" wrap="square" lIns="91425" tIns="91425" rIns="91425" bIns="91425" anchor="ctr" anchorCtr="0">
            <a:normAutofit/>
          </a:bodyPr>
          <a:lstStyle/>
          <a:p>
            <a:pPr marL="0" lvl="0" indent="0" algn="l" rtl="0">
              <a:lnSpc>
                <a:spcPct val="90000"/>
              </a:lnSpc>
              <a:spcBef>
                <a:spcPts val="0"/>
              </a:spcBef>
              <a:spcAft>
                <a:spcPts val="0"/>
              </a:spcAft>
              <a:buSzPts val="2800"/>
              <a:buNone/>
            </a:pPr>
            <a:r>
              <a:rPr lang="uk" sz="1600">
                <a:solidFill>
                  <a:srgbClr val="04307F"/>
                </a:solidFill>
                <a:highlight>
                  <a:srgbClr val="EFC806"/>
                </a:highlight>
                <a:latin typeface="Barlow SemiBold"/>
                <a:ea typeface="Barlow SemiBold"/>
                <a:cs typeface="Barlow SemiBold"/>
                <a:sym typeface="Barlow SemiBold"/>
              </a:rPr>
              <a:t>#2 - CHURCH IN NIKOPOL, DNIPROPETROVSK REGION - DELIVERED AND INSTALLED</a:t>
            </a:r>
            <a:endParaRPr sz="1600">
              <a:solidFill>
                <a:srgbClr val="04307F"/>
              </a:solidFill>
              <a:highlight>
                <a:srgbClr val="EFC806"/>
              </a:highlight>
              <a:latin typeface="Barlow SemiBold"/>
              <a:ea typeface="Barlow SemiBold"/>
              <a:cs typeface="Barlow SemiBold"/>
              <a:sym typeface="Barlow SemiBold"/>
            </a:endParaRPr>
          </a:p>
        </p:txBody>
      </p:sp>
      <p:pic>
        <p:nvPicPr>
          <p:cNvPr id="113" name="Google Shape;113;g26114fe7806_2_43"/>
          <p:cNvPicPr preferRelativeResize="0"/>
          <p:nvPr/>
        </p:nvPicPr>
        <p:blipFill rotWithShape="1">
          <a:blip r:embed="rId3">
            <a:alphaModFix/>
          </a:blip>
          <a:srcRect/>
          <a:stretch/>
        </p:blipFill>
        <p:spPr>
          <a:xfrm>
            <a:off x="210200" y="176577"/>
            <a:ext cx="1139598" cy="430983"/>
          </a:xfrm>
          <a:prstGeom prst="rect">
            <a:avLst/>
          </a:prstGeom>
          <a:noFill/>
          <a:ln>
            <a:noFill/>
          </a:ln>
        </p:spPr>
      </p:pic>
      <p:sp>
        <p:nvSpPr>
          <p:cNvPr id="114" name="Google Shape;114;g26114fe7806_2_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uk"/>
              <a:t>6</a:t>
            </a:fld>
            <a:endParaRPr/>
          </a:p>
        </p:txBody>
      </p:sp>
      <p:pic>
        <p:nvPicPr>
          <p:cNvPr id="115" name="Google Shape;115;g26114fe7806_2_43"/>
          <p:cNvPicPr preferRelativeResize="0"/>
          <p:nvPr/>
        </p:nvPicPr>
        <p:blipFill rotWithShape="1">
          <a:blip r:embed="rId4">
            <a:alphaModFix/>
          </a:blip>
          <a:srcRect l="8366" t="8053" b="4127"/>
          <a:stretch/>
        </p:blipFill>
        <p:spPr>
          <a:xfrm>
            <a:off x="295231" y="658322"/>
            <a:ext cx="4249498" cy="2427474"/>
          </a:xfrm>
          <a:prstGeom prst="rect">
            <a:avLst/>
          </a:prstGeom>
          <a:noFill/>
          <a:ln>
            <a:noFill/>
          </a:ln>
        </p:spPr>
      </p:pic>
      <p:pic>
        <p:nvPicPr>
          <p:cNvPr id="116" name="Google Shape;116;g26114fe7806_2_43"/>
          <p:cNvPicPr preferRelativeResize="0"/>
          <p:nvPr/>
        </p:nvPicPr>
        <p:blipFill>
          <a:blip r:embed="rId5">
            <a:alphaModFix/>
          </a:blip>
          <a:stretch>
            <a:fillRect/>
          </a:stretch>
        </p:blipFill>
        <p:spPr>
          <a:xfrm>
            <a:off x="4739925" y="459713"/>
            <a:ext cx="1974401" cy="2632550"/>
          </a:xfrm>
          <a:prstGeom prst="rect">
            <a:avLst/>
          </a:prstGeom>
          <a:noFill/>
          <a:ln>
            <a:noFill/>
          </a:ln>
        </p:spPr>
      </p:pic>
      <p:pic>
        <p:nvPicPr>
          <p:cNvPr id="117" name="Google Shape;117;g26114fe7806_2_43"/>
          <p:cNvPicPr preferRelativeResize="0"/>
          <p:nvPr/>
        </p:nvPicPr>
        <p:blipFill>
          <a:blip r:embed="rId6">
            <a:alphaModFix/>
          </a:blip>
          <a:stretch>
            <a:fillRect/>
          </a:stretch>
        </p:blipFill>
        <p:spPr>
          <a:xfrm>
            <a:off x="6868026" y="459713"/>
            <a:ext cx="1974401" cy="2632535"/>
          </a:xfrm>
          <a:prstGeom prst="rect">
            <a:avLst/>
          </a:prstGeom>
          <a:noFill/>
          <a:ln>
            <a:noFill/>
          </a:ln>
        </p:spPr>
      </p:pic>
      <p:pic>
        <p:nvPicPr>
          <p:cNvPr id="118" name="Google Shape;118;g26114fe7806_2_43"/>
          <p:cNvPicPr preferRelativeResize="0"/>
          <p:nvPr/>
        </p:nvPicPr>
        <p:blipFill>
          <a:blip r:embed="rId7">
            <a:alphaModFix/>
          </a:blip>
          <a:stretch>
            <a:fillRect/>
          </a:stretch>
        </p:blipFill>
        <p:spPr>
          <a:xfrm>
            <a:off x="3367175" y="3243593"/>
            <a:ext cx="1359901" cy="1813233"/>
          </a:xfrm>
          <a:prstGeom prst="rect">
            <a:avLst/>
          </a:prstGeom>
          <a:noFill/>
          <a:ln>
            <a:noFill/>
          </a:ln>
        </p:spPr>
      </p:pic>
      <p:pic>
        <p:nvPicPr>
          <p:cNvPr id="119" name="Google Shape;119;g26114fe7806_2_43"/>
          <p:cNvPicPr preferRelativeResize="0"/>
          <p:nvPr/>
        </p:nvPicPr>
        <p:blipFill>
          <a:blip r:embed="rId8">
            <a:alphaModFix/>
          </a:blip>
          <a:stretch>
            <a:fillRect/>
          </a:stretch>
        </p:blipFill>
        <p:spPr>
          <a:xfrm>
            <a:off x="1919050" y="3243621"/>
            <a:ext cx="1359901" cy="1813192"/>
          </a:xfrm>
          <a:prstGeom prst="rect">
            <a:avLst/>
          </a:prstGeom>
          <a:noFill/>
          <a:ln>
            <a:noFill/>
          </a:ln>
        </p:spPr>
      </p:pic>
      <p:pic>
        <p:nvPicPr>
          <p:cNvPr id="120" name="Google Shape;120;g26114fe7806_2_43"/>
          <p:cNvPicPr preferRelativeResize="0"/>
          <p:nvPr/>
        </p:nvPicPr>
        <p:blipFill>
          <a:blip r:embed="rId9">
            <a:alphaModFix/>
          </a:blip>
          <a:stretch>
            <a:fillRect/>
          </a:stretch>
        </p:blipFill>
        <p:spPr>
          <a:xfrm>
            <a:off x="438824" y="3243618"/>
            <a:ext cx="1359901" cy="1813207"/>
          </a:xfrm>
          <a:prstGeom prst="rect">
            <a:avLst/>
          </a:prstGeom>
          <a:noFill/>
          <a:ln>
            <a:noFill/>
          </a:ln>
        </p:spPr>
      </p:pic>
      <p:pic>
        <p:nvPicPr>
          <p:cNvPr id="121" name="Google Shape;121;g26114fe7806_2_43"/>
          <p:cNvPicPr preferRelativeResize="0"/>
          <p:nvPr/>
        </p:nvPicPr>
        <p:blipFill rotWithShape="1">
          <a:blip r:embed="rId10">
            <a:alphaModFix/>
          </a:blip>
          <a:srcRect l="18093" t="36301"/>
          <a:stretch/>
        </p:blipFill>
        <p:spPr>
          <a:xfrm>
            <a:off x="4847401" y="3243593"/>
            <a:ext cx="1747626" cy="1812152"/>
          </a:xfrm>
          <a:prstGeom prst="rect">
            <a:avLst/>
          </a:prstGeom>
          <a:noFill/>
          <a:ln>
            <a:noFill/>
          </a:ln>
        </p:spPr>
      </p:pic>
      <p:pic>
        <p:nvPicPr>
          <p:cNvPr id="123" name="Google Shape;123;g26114fe7806_2_43"/>
          <p:cNvPicPr preferRelativeResize="0"/>
          <p:nvPr/>
        </p:nvPicPr>
        <p:blipFill>
          <a:blip r:embed="rId11">
            <a:alphaModFix/>
          </a:blip>
          <a:stretch>
            <a:fillRect/>
          </a:stretch>
        </p:blipFill>
        <p:spPr>
          <a:xfrm>
            <a:off x="2788896" y="1807525"/>
            <a:ext cx="1603100" cy="1202325"/>
          </a:xfrm>
          <a:prstGeom prst="rect">
            <a:avLst/>
          </a:prstGeom>
          <a:noFill/>
          <a:ln>
            <a:noFill/>
          </a:ln>
        </p:spPr>
      </p:pic>
      <p:sp>
        <p:nvSpPr>
          <p:cNvPr id="2" name="TextBox 1">
            <a:extLst>
              <a:ext uri="{FF2B5EF4-FFF2-40B4-BE49-F238E27FC236}">
                <a16:creationId xmlns:a16="http://schemas.microsoft.com/office/drawing/2014/main" id="{A8718FFF-035C-CD9B-5C1C-5B3D41CB8935}"/>
              </a:ext>
            </a:extLst>
          </p:cNvPr>
          <p:cNvSpPr txBox="1"/>
          <p:nvPr/>
        </p:nvSpPr>
        <p:spPr>
          <a:xfrm>
            <a:off x="6904184" y="3457171"/>
            <a:ext cx="1606049" cy="1384995"/>
          </a:xfrm>
          <a:prstGeom prst="rect">
            <a:avLst/>
          </a:prstGeom>
          <a:noFill/>
        </p:spPr>
        <p:txBody>
          <a:bodyPr wrap="square" rtlCol="0">
            <a:spAutoFit/>
          </a:bodyPr>
          <a:lstStyle/>
          <a:p>
            <a:r>
              <a:rPr lang="en-US" dirty="0"/>
              <a:t>View of the </a:t>
            </a:r>
            <a:r>
              <a:rPr lang="en-US" dirty="0" err="1"/>
              <a:t>russian</a:t>
            </a:r>
            <a:r>
              <a:rPr lang="en-US" dirty="0"/>
              <a:t> occupied Zaporizhzhia Nuclear Power Station from </a:t>
            </a:r>
            <a:r>
              <a:rPr lang="en-US"/>
              <a:t>the Nikopol.</a:t>
            </a:r>
            <a:endParaRPr lang="uk-UA" dirty="0"/>
          </a:p>
        </p:txBody>
      </p:sp>
      <p:pic>
        <p:nvPicPr>
          <p:cNvPr id="4" name="Picture 3">
            <a:extLst>
              <a:ext uri="{FF2B5EF4-FFF2-40B4-BE49-F238E27FC236}">
                <a16:creationId xmlns:a16="http://schemas.microsoft.com/office/drawing/2014/main" id="{391B9DAE-EA24-FAA4-95DF-236BD7B9DE8F}"/>
              </a:ext>
            </a:extLst>
          </p:cNvPr>
          <p:cNvPicPr>
            <a:picLocks noChangeAspect="1"/>
          </p:cNvPicPr>
          <p:nvPr/>
        </p:nvPicPr>
        <p:blipFill>
          <a:blip r:embed="rId12"/>
          <a:stretch>
            <a:fillRect/>
          </a:stretch>
        </p:blipFill>
        <p:spPr>
          <a:xfrm>
            <a:off x="2649788" y="849133"/>
            <a:ext cx="206694" cy="260134"/>
          </a:xfrm>
          <a:prstGeom prst="rect">
            <a:avLst/>
          </a:prstGeom>
        </p:spPr>
      </p:pic>
      <p:pic>
        <p:nvPicPr>
          <p:cNvPr id="6" name="Picture 5">
            <a:extLst>
              <a:ext uri="{FF2B5EF4-FFF2-40B4-BE49-F238E27FC236}">
                <a16:creationId xmlns:a16="http://schemas.microsoft.com/office/drawing/2014/main" id="{B1A5DBCB-E771-F7F7-1F5B-56245A3BA818}"/>
              </a:ext>
            </a:extLst>
          </p:cNvPr>
          <p:cNvPicPr>
            <a:picLocks noChangeAspect="1"/>
          </p:cNvPicPr>
          <p:nvPr/>
        </p:nvPicPr>
        <p:blipFill>
          <a:blip r:embed="rId13"/>
          <a:stretch>
            <a:fillRect/>
          </a:stretch>
        </p:blipFill>
        <p:spPr>
          <a:xfrm>
            <a:off x="1385331" y="2354056"/>
            <a:ext cx="256323" cy="308538"/>
          </a:xfrm>
          <a:prstGeom prst="rect">
            <a:avLst/>
          </a:prstGeom>
        </p:spPr>
      </p:pic>
      <p:pic>
        <p:nvPicPr>
          <p:cNvPr id="7" name="Picture 6">
            <a:extLst>
              <a:ext uri="{FF2B5EF4-FFF2-40B4-BE49-F238E27FC236}">
                <a16:creationId xmlns:a16="http://schemas.microsoft.com/office/drawing/2014/main" id="{1408D9C9-C661-E155-F19E-73A2EACD6B57}"/>
              </a:ext>
            </a:extLst>
          </p:cNvPr>
          <p:cNvPicPr>
            <a:picLocks noChangeAspect="1"/>
          </p:cNvPicPr>
          <p:nvPr/>
        </p:nvPicPr>
        <p:blipFill>
          <a:blip r:embed="rId12"/>
          <a:stretch>
            <a:fillRect/>
          </a:stretch>
        </p:blipFill>
        <p:spPr>
          <a:xfrm>
            <a:off x="887276" y="2481419"/>
            <a:ext cx="206694" cy="260134"/>
          </a:xfrm>
          <a:prstGeom prst="rect">
            <a:avLst/>
          </a:prstGeom>
        </p:spPr>
      </p:pic>
      <p:sp>
        <p:nvSpPr>
          <p:cNvPr id="9" name="TextBox 8">
            <a:extLst>
              <a:ext uri="{FF2B5EF4-FFF2-40B4-BE49-F238E27FC236}">
                <a16:creationId xmlns:a16="http://schemas.microsoft.com/office/drawing/2014/main" id="{44F2FE58-46F0-9F2F-50DB-AF6C4E30C07B}"/>
              </a:ext>
            </a:extLst>
          </p:cNvPr>
          <p:cNvSpPr txBox="1"/>
          <p:nvPr/>
        </p:nvSpPr>
        <p:spPr>
          <a:xfrm>
            <a:off x="1568016" y="2400603"/>
            <a:ext cx="859464" cy="215444"/>
          </a:xfrm>
          <a:prstGeom prst="rect">
            <a:avLst/>
          </a:prstGeom>
          <a:noFill/>
        </p:spPr>
        <p:txBody>
          <a:bodyPr wrap="square" rtlCol="0">
            <a:spAutoFit/>
          </a:bodyPr>
          <a:lstStyle/>
          <a:p>
            <a:r>
              <a:rPr lang="uk" sz="800" b="1" dirty="0">
                <a:latin typeface="Barlow"/>
                <a:ea typeface="Barlow"/>
                <a:cs typeface="Barlow"/>
                <a:sym typeface="Barlow"/>
              </a:rPr>
              <a:t>Kakhovka dam</a:t>
            </a:r>
            <a:endParaRPr lang="uk-UA" sz="700" b="1" dirty="0"/>
          </a:p>
        </p:txBody>
      </p:sp>
      <p:pic>
        <p:nvPicPr>
          <p:cNvPr id="11" name="Picture 10">
            <a:extLst>
              <a:ext uri="{FF2B5EF4-FFF2-40B4-BE49-F238E27FC236}">
                <a16:creationId xmlns:a16="http://schemas.microsoft.com/office/drawing/2014/main" id="{8222A484-2FA2-8599-8B30-49D55382E979}"/>
              </a:ext>
            </a:extLst>
          </p:cNvPr>
          <p:cNvPicPr>
            <a:picLocks noChangeAspect="1"/>
          </p:cNvPicPr>
          <p:nvPr/>
        </p:nvPicPr>
        <p:blipFill>
          <a:blip r:embed="rId14"/>
          <a:stretch>
            <a:fillRect/>
          </a:stretch>
        </p:blipFill>
        <p:spPr>
          <a:xfrm>
            <a:off x="3156140" y="2386236"/>
            <a:ext cx="269896" cy="266281"/>
          </a:xfrm>
          <a:prstGeom prst="rect">
            <a:avLst/>
          </a:prstGeom>
        </p:spPr>
      </p:pic>
      <p:pic>
        <p:nvPicPr>
          <p:cNvPr id="12" name="Picture 11">
            <a:extLst>
              <a:ext uri="{FF2B5EF4-FFF2-40B4-BE49-F238E27FC236}">
                <a16:creationId xmlns:a16="http://schemas.microsoft.com/office/drawing/2014/main" id="{58833DC8-BABF-3725-7A77-FF50A6A7C698}"/>
              </a:ext>
            </a:extLst>
          </p:cNvPr>
          <p:cNvPicPr>
            <a:picLocks noChangeAspect="1"/>
          </p:cNvPicPr>
          <p:nvPr/>
        </p:nvPicPr>
        <p:blipFill>
          <a:blip r:embed="rId14"/>
          <a:stretch>
            <a:fillRect/>
          </a:stretch>
        </p:blipFill>
        <p:spPr>
          <a:xfrm>
            <a:off x="3620304" y="2419349"/>
            <a:ext cx="269896" cy="266281"/>
          </a:xfrm>
          <a:prstGeom prst="rect">
            <a:avLst/>
          </a:prstGeom>
        </p:spPr>
      </p:pic>
      <p:pic>
        <p:nvPicPr>
          <p:cNvPr id="14" name="Picture 13">
            <a:extLst>
              <a:ext uri="{FF2B5EF4-FFF2-40B4-BE49-F238E27FC236}">
                <a16:creationId xmlns:a16="http://schemas.microsoft.com/office/drawing/2014/main" id="{AB585DE2-8E11-51B0-6C03-E1BC19F7729C}"/>
              </a:ext>
            </a:extLst>
          </p:cNvPr>
          <p:cNvPicPr>
            <a:picLocks noChangeAspect="1"/>
          </p:cNvPicPr>
          <p:nvPr/>
        </p:nvPicPr>
        <p:blipFill>
          <a:blip r:embed="rId15"/>
          <a:stretch>
            <a:fillRect/>
          </a:stretch>
        </p:blipFill>
        <p:spPr>
          <a:xfrm flipH="1">
            <a:off x="2975704" y="1035669"/>
            <a:ext cx="303247" cy="301334"/>
          </a:xfrm>
          <a:prstGeom prst="rect">
            <a:avLst/>
          </a:prstGeom>
        </p:spPr>
      </p:pic>
      <p:sp>
        <p:nvSpPr>
          <p:cNvPr id="15" name="TextBox 14">
            <a:extLst>
              <a:ext uri="{FF2B5EF4-FFF2-40B4-BE49-F238E27FC236}">
                <a16:creationId xmlns:a16="http://schemas.microsoft.com/office/drawing/2014/main" id="{C30E0F80-5C13-1800-FABB-54735C0F1226}"/>
              </a:ext>
            </a:extLst>
          </p:cNvPr>
          <p:cNvSpPr txBox="1"/>
          <p:nvPr/>
        </p:nvSpPr>
        <p:spPr>
          <a:xfrm>
            <a:off x="2699024" y="1295410"/>
            <a:ext cx="891422" cy="369332"/>
          </a:xfrm>
          <a:prstGeom prst="rect">
            <a:avLst/>
          </a:prstGeom>
          <a:noFill/>
        </p:spPr>
        <p:txBody>
          <a:bodyPr wrap="square" rtlCol="0">
            <a:spAutoFit/>
          </a:bodyPr>
          <a:lstStyle/>
          <a:p>
            <a:pPr algn="ctr"/>
            <a:r>
              <a:rPr lang="en-US" sz="600" b="1" dirty="0"/>
              <a:t>Zaporizhzhia Nuclear Power Station</a:t>
            </a:r>
            <a:endParaRPr lang="uk-UA" sz="600" b="1" dirty="0"/>
          </a:p>
        </p:txBody>
      </p:sp>
      <p:sp>
        <p:nvSpPr>
          <p:cNvPr id="16" name="TextBox 15">
            <a:extLst>
              <a:ext uri="{FF2B5EF4-FFF2-40B4-BE49-F238E27FC236}">
                <a16:creationId xmlns:a16="http://schemas.microsoft.com/office/drawing/2014/main" id="{28D50C61-8AC1-8A90-3B63-8E104F15F065}"/>
              </a:ext>
            </a:extLst>
          </p:cNvPr>
          <p:cNvSpPr txBox="1"/>
          <p:nvPr/>
        </p:nvSpPr>
        <p:spPr>
          <a:xfrm>
            <a:off x="715192" y="2319322"/>
            <a:ext cx="627447" cy="200055"/>
          </a:xfrm>
          <a:prstGeom prst="rect">
            <a:avLst/>
          </a:prstGeom>
          <a:noFill/>
        </p:spPr>
        <p:txBody>
          <a:bodyPr wrap="square" rtlCol="0">
            <a:spAutoFit/>
          </a:bodyPr>
          <a:lstStyle/>
          <a:p>
            <a:r>
              <a:rPr lang="en-US" sz="700" b="1" dirty="0" err="1"/>
              <a:t>Lymanets</a:t>
            </a:r>
            <a:endParaRPr lang="uk-UA" sz="700"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g26114fe7806_2_70"/>
          <p:cNvPicPr preferRelativeResize="0"/>
          <p:nvPr/>
        </p:nvPicPr>
        <p:blipFill rotWithShape="1">
          <a:blip r:embed="rId3">
            <a:alphaModFix/>
          </a:blip>
          <a:srcRect/>
          <a:stretch/>
        </p:blipFill>
        <p:spPr>
          <a:xfrm>
            <a:off x="210200" y="4724937"/>
            <a:ext cx="1442025" cy="299013"/>
          </a:xfrm>
          <a:prstGeom prst="rect">
            <a:avLst/>
          </a:prstGeom>
          <a:noFill/>
          <a:ln>
            <a:noFill/>
          </a:ln>
        </p:spPr>
      </p:pic>
      <p:pic>
        <p:nvPicPr>
          <p:cNvPr id="131" name="Google Shape;131;g26114fe7806_2_70"/>
          <p:cNvPicPr preferRelativeResize="0"/>
          <p:nvPr/>
        </p:nvPicPr>
        <p:blipFill rotWithShape="1">
          <a:blip r:embed="rId4">
            <a:alphaModFix/>
          </a:blip>
          <a:srcRect/>
          <a:stretch/>
        </p:blipFill>
        <p:spPr>
          <a:xfrm>
            <a:off x="446871" y="1077150"/>
            <a:ext cx="2989200" cy="2989200"/>
          </a:xfrm>
          <a:prstGeom prst="rect">
            <a:avLst/>
          </a:prstGeom>
          <a:noFill/>
          <a:ln>
            <a:noFill/>
          </a:ln>
        </p:spPr>
      </p:pic>
      <p:sp>
        <p:nvSpPr>
          <p:cNvPr id="132" name="Google Shape;132;g26114fe7806_2_70"/>
          <p:cNvSpPr txBox="1"/>
          <p:nvPr/>
        </p:nvSpPr>
        <p:spPr>
          <a:xfrm>
            <a:off x="4292788" y="1449200"/>
            <a:ext cx="4302600" cy="2626843"/>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chemeClr val="dk1"/>
              </a:buClr>
              <a:buSzPts val="1100"/>
              <a:buFont typeface="Arial"/>
              <a:buNone/>
            </a:pPr>
            <a:r>
              <a:rPr lang="uk" sz="2300" b="1" i="0" u="none" strike="noStrike" cap="none" dirty="0">
                <a:solidFill>
                  <a:schemeClr val="dk1"/>
                </a:solidFill>
                <a:latin typeface="Barlow"/>
                <a:ea typeface="Barlow"/>
                <a:cs typeface="Barlow"/>
                <a:sym typeface="Barlow"/>
              </a:rPr>
              <a:t>    </a:t>
            </a:r>
            <a:r>
              <a:rPr lang="uk" sz="2300" b="1" i="0" u="none" strike="noStrike" cap="none" dirty="0">
                <a:solidFill>
                  <a:schemeClr val="dk1"/>
                </a:solidFill>
                <a:highlight>
                  <a:srgbClr val="EFC806"/>
                </a:highlight>
                <a:latin typeface="Barlow"/>
                <a:ea typeface="Barlow"/>
                <a:cs typeface="Barlow"/>
                <a:sym typeface="Barlow"/>
              </a:rPr>
              <a:t>THANK YOU </a:t>
            </a:r>
            <a:r>
              <a:rPr lang="en-US" sz="2300" b="1" i="0" u="none" strike="noStrike" cap="none" dirty="0">
                <a:solidFill>
                  <a:schemeClr val="dk1"/>
                </a:solidFill>
                <a:highlight>
                  <a:srgbClr val="EFC806"/>
                </a:highlight>
                <a:latin typeface="Barlow"/>
                <a:ea typeface="Barlow"/>
                <a:cs typeface="Barlow"/>
                <a:sym typeface="Barlow"/>
              </a:rPr>
              <a:t>BLUECHECK </a:t>
            </a:r>
            <a:r>
              <a:rPr lang="uk" sz="2300" b="1" i="0" u="none" strike="noStrike" cap="none" dirty="0">
                <a:solidFill>
                  <a:schemeClr val="dk1"/>
                </a:solidFill>
                <a:highlight>
                  <a:srgbClr val="EFC806"/>
                </a:highlight>
                <a:latin typeface="Barlow"/>
                <a:ea typeface="Barlow"/>
                <a:cs typeface="Barlow"/>
                <a:sym typeface="Barlow"/>
              </a:rPr>
              <a:t>FOR SUPPORTING UKRAINIAN </a:t>
            </a:r>
            <a:r>
              <a:rPr lang="en-US" sz="2300" b="1" i="0" u="none" strike="noStrike" cap="none" dirty="0">
                <a:solidFill>
                  <a:schemeClr val="dk1"/>
                </a:solidFill>
                <a:highlight>
                  <a:srgbClr val="EFC806"/>
                </a:highlight>
                <a:latin typeface="Barlow"/>
                <a:ea typeface="Barlow"/>
                <a:cs typeface="Barlow"/>
                <a:sym typeface="Barlow"/>
              </a:rPr>
              <a:t>FAMILIES </a:t>
            </a:r>
            <a:r>
              <a:rPr lang="uk" sz="2300" b="1" i="0" u="none" strike="noStrike" cap="none" dirty="0">
                <a:solidFill>
                  <a:schemeClr val="dk1"/>
                </a:solidFill>
                <a:highlight>
                  <a:srgbClr val="EFC806"/>
                </a:highlight>
                <a:latin typeface="Barlow"/>
                <a:ea typeface="Barlow"/>
                <a:cs typeface="Barlow"/>
                <a:sym typeface="Barlow"/>
              </a:rPr>
              <a:t>IN NEED</a:t>
            </a:r>
            <a:r>
              <a:rPr lang="en-US" sz="2300" b="1" i="0" u="none" strike="noStrike" cap="none" dirty="0">
                <a:solidFill>
                  <a:schemeClr val="dk1"/>
                </a:solidFill>
                <a:highlight>
                  <a:srgbClr val="EFC806"/>
                </a:highlight>
                <a:latin typeface="Barlow"/>
                <a:ea typeface="Barlow"/>
                <a:cs typeface="Barlow"/>
                <a:sym typeface="Barlow"/>
              </a:rPr>
              <a:t> OF WATER </a:t>
            </a:r>
            <a:r>
              <a:rPr lang="uk" sz="2300" b="1" i="0" u="none" strike="noStrike" cap="none" dirty="0">
                <a:solidFill>
                  <a:schemeClr val="dk1"/>
                </a:solidFill>
                <a:highlight>
                  <a:srgbClr val="EFC806"/>
                </a:highlight>
                <a:latin typeface="Barlow"/>
                <a:ea typeface="Barlow"/>
                <a:cs typeface="Barlow"/>
                <a:sym typeface="Barlow"/>
              </a:rPr>
              <a:t>!</a:t>
            </a:r>
            <a:endParaRPr sz="2300" b="1" i="0" u="none" strike="noStrike" cap="none" dirty="0">
              <a:solidFill>
                <a:schemeClr val="dk1"/>
              </a:solidFill>
              <a:highlight>
                <a:srgbClr val="EFC806"/>
              </a:highlight>
              <a:latin typeface="Barlow"/>
              <a:ea typeface="Barlow"/>
              <a:cs typeface="Barlow"/>
              <a:sym typeface="Barlow"/>
            </a:endParaRPr>
          </a:p>
          <a:p>
            <a:pPr marL="0" marR="0" lvl="0" indent="0" algn="ctr" rtl="0">
              <a:lnSpc>
                <a:spcPct val="115000"/>
              </a:lnSpc>
              <a:spcBef>
                <a:spcPts val="0"/>
              </a:spcBef>
              <a:spcAft>
                <a:spcPts val="0"/>
              </a:spcAft>
              <a:buClr>
                <a:schemeClr val="dk1"/>
              </a:buClr>
              <a:buSzPts val="1100"/>
              <a:buFont typeface="Arial"/>
              <a:buNone/>
            </a:pPr>
            <a:endParaRPr sz="2300" b="1" i="0" u="none" strike="noStrike" cap="none" dirty="0">
              <a:solidFill>
                <a:schemeClr val="dk1"/>
              </a:solidFill>
              <a:latin typeface="Barlow"/>
              <a:ea typeface="Barlow"/>
              <a:cs typeface="Barlow"/>
              <a:sym typeface="Barlow"/>
            </a:endParaRPr>
          </a:p>
          <a:p>
            <a:pPr marL="0" marR="0" lvl="0" indent="0" algn="ctr" rtl="0">
              <a:lnSpc>
                <a:spcPct val="115000"/>
              </a:lnSpc>
              <a:spcBef>
                <a:spcPts val="0"/>
              </a:spcBef>
              <a:spcAft>
                <a:spcPts val="0"/>
              </a:spcAft>
              <a:buClr>
                <a:schemeClr val="dk1"/>
              </a:buClr>
              <a:buSzPts val="1100"/>
              <a:buFont typeface="Arial"/>
              <a:buNone/>
            </a:pPr>
            <a:r>
              <a:rPr lang="uk" sz="2300" b="1" i="0" u="none" strike="noStrike" cap="none" dirty="0">
                <a:solidFill>
                  <a:schemeClr val="dk1"/>
                </a:solidFill>
                <a:latin typeface="Barlow"/>
                <a:ea typeface="Barlow"/>
                <a:cs typeface="Barlow"/>
                <a:sym typeface="Barlow"/>
              </a:rPr>
              <a:t>      Your donation </a:t>
            </a:r>
            <a:r>
              <a:rPr lang="en-US" sz="2300" b="1" i="0" u="none" strike="noStrike" cap="none" dirty="0">
                <a:solidFill>
                  <a:schemeClr val="dk1"/>
                </a:solidFill>
                <a:latin typeface="Barlow"/>
                <a:ea typeface="Barlow"/>
                <a:cs typeface="Barlow"/>
                <a:sym typeface="Barlow"/>
              </a:rPr>
              <a:t>has </a:t>
            </a:r>
            <a:r>
              <a:rPr lang="uk" sz="2300" b="1" i="0" u="none" strike="noStrike" cap="none" dirty="0">
                <a:solidFill>
                  <a:schemeClr val="dk1"/>
                </a:solidFill>
                <a:latin typeface="Barlow"/>
                <a:ea typeface="Barlow"/>
                <a:cs typeface="Barlow"/>
                <a:sym typeface="Barlow"/>
              </a:rPr>
              <a:t>made a true difference!</a:t>
            </a:r>
            <a:endParaRPr sz="2300" b="1" i="0" u="none" strike="noStrike" cap="none" dirty="0">
              <a:solidFill>
                <a:schemeClr val="dk1"/>
              </a:solidFill>
              <a:latin typeface="Barlow"/>
              <a:ea typeface="Barlow"/>
              <a:cs typeface="Barlow"/>
              <a:sym typeface="Barlow"/>
            </a:endParaRPr>
          </a:p>
        </p:txBody>
      </p:sp>
      <p:sp>
        <p:nvSpPr>
          <p:cNvPr id="133" name="Google Shape;133;g26114fe7806_2_70"/>
          <p:cNvSpPr txBox="1">
            <a:spLocks noGrp="1"/>
          </p:cNvSpPr>
          <p:nvPr>
            <p:ph type="subTitle" idx="1"/>
          </p:nvPr>
        </p:nvSpPr>
        <p:spPr>
          <a:xfrm>
            <a:off x="1572600" y="0"/>
            <a:ext cx="5848200" cy="6546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688"/>
              <a:buNone/>
            </a:pPr>
            <a:r>
              <a:rPr lang="uk" sz="1600">
                <a:solidFill>
                  <a:srgbClr val="04307F"/>
                </a:solidFill>
                <a:highlight>
                  <a:srgbClr val="EFC806"/>
                </a:highlight>
                <a:latin typeface="Barlow SemiBold"/>
                <a:ea typeface="Barlow SemiBold"/>
                <a:cs typeface="Barlow SemiBold"/>
                <a:sym typeface="Barlow SemiBold"/>
              </a:rPr>
              <a:t>WE ARE MOVING FORWARD! MORE TO COME!</a:t>
            </a:r>
            <a:endParaRPr sz="1600">
              <a:solidFill>
                <a:srgbClr val="04307F"/>
              </a:solidFill>
              <a:highlight>
                <a:srgbClr val="EFC806"/>
              </a:highlight>
              <a:latin typeface="Barlow SemiBold"/>
              <a:ea typeface="Barlow SemiBold"/>
              <a:cs typeface="Barlow SemiBold"/>
              <a:sym typeface="Barlow SemiBold"/>
            </a:endParaRPr>
          </a:p>
        </p:txBody>
      </p:sp>
      <p:sp>
        <p:nvSpPr>
          <p:cNvPr id="134" name="Google Shape;134;g26114fe7806_2_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uk"/>
              <a:t>7</a:t>
            </a:fld>
            <a:endParaRPr/>
          </a:p>
        </p:txBody>
      </p:sp>
      <p:pic>
        <p:nvPicPr>
          <p:cNvPr id="135" name="Google Shape;135;g26114fe7806_2_70"/>
          <p:cNvPicPr preferRelativeResize="0"/>
          <p:nvPr/>
        </p:nvPicPr>
        <p:blipFill rotWithShape="1">
          <a:blip r:embed="rId5">
            <a:alphaModFix/>
          </a:blip>
          <a:srcRect/>
          <a:stretch/>
        </p:blipFill>
        <p:spPr>
          <a:xfrm>
            <a:off x="210200" y="176577"/>
            <a:ext cx="1139598" cy="430983"/>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384</Words>
  <Application>Microsoft Office PowerPoint</Application>
  <PresentationFormat>On-screen Show (16:9)</PresentationFormat>
  <Paragraphs>30</Paragraphs>
  <Slides>7</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Barlow SemiBold</vt:lpstr>
      <vt:lpstr>Barlow</vt:lpstr>
      <vt:lpstr>Arial</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Mariana Dumenko</dc:creator>
  <cp:lastModifiedBy>Mariana Dumenko</cp:lastModifiedBy>
  <cp:revision>1</cp:revision>
  <dcterms:modified xsi:type="dcterms:W3CDTF">2023-08-11T19:30:19Z</dcterms:modified>
</cp:coreProperties>
</file>